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9" r:id="rId1"/>
  </p:sldMasterIdLst>
  <p:notesMasterIdLst>
    <p:notesMasterId r:id="rId9"/>
  </p:notesMasterIdLst>
  <p:sldIdLst>
    <p:sldId id="321" r:id="rId2"/>
    <p:sldId id="295" r:id="rId3"/>
    <p:sldId id="259" r:id="rId4"/>
    <p:sldId id="296" r:id="rId5"/>
    <p:sldId id="314" r:id="rId6"/>
    <p:sldId id="317" r:id="rId7"/>
    <p:sldId id="275" r:id="rId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EC41232-9F9B-46C9-885D-E27BF4733276}">
  <a:tblStyle styleId="{DEC41232-9F9B-46C9-885D-E27BF473327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2449" autoAdjust="0"/>
  </p:normalViewPr>
  <p:slideViewPr>
    <p:cSldViewPr snapToGrid="0">
      <p:cViewPr varScale="1">
        <p:scale>
          <a:sx n="107" d="100"/>
          <a:sy n="107" d="100"/>
        </p:scale>
        <p:origin x="75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g>
</file>

<file path=ppt/media/image2.png>
</file>

<file path=ppt/media/image3.gif>
</file>

<file path=ppt/media/image4.jpg>
</file>

<file path=ppt/media/image5.png>
</file>

<file path=ppt/media/image6.jpg>
</file>

<file path=ppt/media/image7.jpg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g6d4d7b85ed_0_5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0" name="Google Shape;870;g6d4d7b85ed_0_5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232202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g6d4d7b85ed_0_5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0" name="Google Shape;870;g6d4d7b85ed_0_5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323519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6d4d7b85ed_0_6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6d4d7b85ed_0_6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6d4d7b85ed_0_6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6d4d7b85ed_0_6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3533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6d4d7b85ed_0_6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6d4d7b85ed_0_6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36545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6d4d7b85ed_0_6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6d4d7b85ed_0_6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88649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" name="Google Shape;2764;g6d3e0cfa5e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5" name="Google Shape;2765;g6d3e0cfa5e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5"/>
          <p:cNvSpPr txBox="1">
            <a:spLocks noGrp="1"/>
          </p:cNvSpPr>
          <p:nvPr>
            <p:ph type="subTitle" idx="1"/>
          </p:nvPr>
        </p:nvSpPr>
        <p:spPr>
          <a:xfrm>
            <a:off x="6532189" y="2016700"/>
            <a:ext cx="1966800" cy="13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subTitle" idx="2"/>
          </p:nvPr>
        </p:nvSpPr>
        <p:spPr>
          <a:xfrm>
            <a:off x="620276" y="3079400"/>
            <a:ext cx="19668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title"/>
          </p:nvPr>
        </p:nvSpPr>
        <p:spPr>
          <a:xfrm>
            <a:off x="4336000" y="294993"/>
            <a:ext cx="4177800" cy="6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6"/>
          <p:cNvSpPr txBox="1">
            <a:spLocks noGrp="1"/>
          </p:cNvSpPr>
          <p:nvPr>
            <p:ph type="title"/>
          </p:nvPr>
        </p:nvSpPr>
        <p:spPr>
          <a:xfrm>
            <a:off x="4336000" y="294993"/>
            <a:ext cx="4177800" cy="6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8" name="Google Shape;8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9" name="Google Shape;8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4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4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4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4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4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4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4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4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4800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anum Gothic Coding"/>
              <a:buChar char="●"/>
              <a:defRPr sz="1800"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/>
              <a:buChar char="○"/>
              <a:defRPr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/>
              <a:buChar char="■"/>
              <a:defRPr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/>
              <a:buChar char="●"/>
              <a:defRPr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/>
              <a:buChar char="○"/>
              <a:defRPr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/>
              <a:buChar char="■"/>
              <a:defRPr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/>
              <a:buChar char="●"/>
              <a:defRPr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 Coding"/>
              <a:buChar char="○"/>
              <a:defRPr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Nanum Gothic Coding"/>
              <a:buChar char="■"/>
              <a:defRPr>
                <a:solidFill>
                  <a:schemeClr val="dk1"/>
                </a:solidFill>
                <a:latin typeface="Nanum Gothic Coding"/>
                <a:ea typeface="Nanum Gothic Coding"/>
                <a:cs typeface="Nanum Gothic Coding"/>
                <a:sym typeface="Nanum Gothic Coding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5" r:id="rId3"/>
    <p:sldLayoutId id="2147483666" r:id="rId4"/>
    <p:sldLayoutId id="2147483667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gif"/><Relationship Id="rId4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3A7B5F7-F628-48A0-BBA6-FA9D1119FF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127"/>
            <a:ext cx="9144000" cy="6422945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EAB2FF08-6F3B-4A93-9822-DFF112E84685}"/>
              </a:ext>
            </a:extLst>
          </p:cNvPr>
          <p:cNvGrpSpPr/>
          <p:nvPr/>
        </p:nvGrpSpPr>
        <p:grpSpPr>
          <a:xfrm>
            <a:off x="7354934" y="10128"/>
            <a:ext cx="1842406" cy="757820"/>
            <a:chOff x="0" y="0"/>
            <a:chExt cx="2941099" cy="1215942"/>
          </a:xfrm>
          <a:solidFill>
            <a:schemeClr val="tx1"/>
          </a:solidFill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7B7F9011-D618-44F1-BB4E-E490228C68F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315" t="9380" b="11999"/>
            <a:stretch/>
          </p:blipFill>
          <p:spPr bwMode="auto">
            <a:xfrm>
              <a:off x="1335819" y="683812"/>
              <a:ext cx="1605280" cy="532130"/>
            </a:xfrm>
            <a:prstGeom prst="rect">
              <a:avLst/>
            </a:prstGeom>
            <a:grp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C1448018-7CBA-4E27-A650-C0120384D91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0226"/>
            <a:stretch/>
          </p:blipFill>
          <p:spPr bwMode="auto">
            <a:xfrm>
              <a:off x="0" y="0"/>
              <a:ext cx="2908300" cy="795020"/>
            </a:xfrm>
            <a:prstGeom prst="rect">
              <a:avLst/>
            </a:prstGeom>
            <a:grp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3BD3D047-285B-47B5-AD59-F82CB8F16C13}"/>
              </a:ext>
            </a:extLst>
          </p:cNvPr>
          <p:cNvSpPr txBox="1"/>
          <p:nvPr/>
        </p:nvSpPr>
        <p:spPr>
          <a:xfrm>
            <a:off x="2449954" y="1534478"/>
            <a:ext cx="413741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dirty="0" smtClean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Ai In Gaming</a:t>
            </a:r>
            <a:endParaRPr lang="en-IN" sz="3300" dirty="0">
              <a:solidFill>
                <a:schemeClr val="tx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6E026A-E5E0-4813-BD13-889166643A7B}"/>
              </a:ext>
            </a:extLst>
          </p:cNvPr>
          <p:cNvSpPr txBox="1"/>
          <p:nvPr/>
        </p:nvSpPr>
        <p:spPr>
          <a:xfrm>
            <a:off x="605017" y="2423846"/>
            <a:ext cx="36898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Presented </a:t>
            </a:r>
            <a:r>
              <a:rPr lang="en-US" sz="2000" dirty="0" smtClean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by</a:t>
            </a:r>
          </a:p>
          <a:p>
            <a:endParaRPr lang="en-US" sz="2000" dirty="0">
              <a:solidFill>
                <a:schemeClr val="tx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r>
              <a:rPr lang="en-IN" sz="20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  <a:cs typeface="Calibri Light" panose="020F0302020204030204" pitchFamily="34" charset="0"/>
              </a:rPr>
              <a:t>Dhruv </a:t>
            </a:r>
            <a:r>
              <a:rPr lang="en-IN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  <a:cs typeface="Calibri Light" panose="020F0302020204030204" pitchFamily="34" charset="0"/>
              </a:rPr>
              <a:t>Gandhi    - </a:t>
            </a:r>
            <a:r>
              <a:rPr lang="en-IN" sz="20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  <a:cs typeface="Calibri Light" panose="020F0302020204030204" pitchFamily="34" charset="0"/>
              </a:rPr>
              <a:t>17SE02CE017</a:t>
            </a:r>
            <a:endParaRPr lang="en-IN" sz="2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mbria" panose="02040503050406030204" pitchFamily="18" charset="0"/>
              <a:ea typeface="Cambria" panose="02040503050406030204" pitchFamily="18" charset="0"/>
              <a:cs typeface="Calibri Light" panose="020F03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49F89F7-2C68-499C-B7CD-61C6848FAA2D}"/>
              </a:ext>
            </a:extLst>
          </p:cNvPr>
          <p:cNvSpPr txBox="1"/>
          <p:nvPr/>
        </p:nvSpPr>
        <p:spPr>
          <a:xfrm>
            <a:off x="5366786" y="2300886"/>
            <a:ext cx="30982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" panose="02040503050406030204" pitchFamily="18" charset="0"/>
                <a:ea typeface="Cambria" panose="02040503050406030204" pitchFamily="18" charset="0"/>
                <a:cs typeface="Calibri Light" panose="020F0302020204030204" pitchFamily="34" charset="0"/>
              </a:rPr>
              <a:t>Supervised By:</a:t>
            </a:r>
          </a:p>
          <a:p>
            <a:r>
              <a:rPr lang="en-IN" sz="2000" dirty="0" smtClean="0">
                <a:solidFill>
                  <a:schemeClr val="tx1"/>
                </a:solidFill>
              </a:rPr>
              <a:t>Mr. Raviraj Chauhan</a:t>
            </a:r>
            <a:endParaRPr lang="en-IN" sz="2000" dirty="0">
              <a:solidFill>
                <a:schemeClr val="tx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366786" y="2938066"/>
            <a:ext cx="44500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 smtClean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Artificial Intelligence(SECE4042)</a:t>
            </a:r>
            <a:endParaRPr lang="en-IN" sz="2000" dirty="0">
              <a:solidFill>
                <a:schemeClr val="tx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196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p29"/>
          <p:cNvSpPr txBox="1">
            <a:spLocks noGrp="1"/>
          </p:cNvSpPr>
          <p:nvPr>
            <p:ph type="title"/>
          </p:nvPr>
        </p:nvSpPr>
        <p:spPr>
          <a:xfrm>
            <a:off x="739998" y="366333"/>
            <a:ext cx="2582321" cy="59026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571500" lvl="0" indent="-571500" algn="ctr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IN" dirty="0" smtClean="0">
                <a:latin typeface="Cambria" panose="02040503050406030204" pitchFamily="18" charset="0"/>
                <a:ea typeface="Cambria" panose="02040503050406030204" pitchFamily="18" charset="0"/>
              </a:rPr>
              <a:t>Outline</a:t>
            </a:r>
            <a:endParaRPr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AB2FF08-6F3B-4A93-9822-DFF112E84685}"/>
              </a:ext>
            </a:extLst>
          </p:cNvPr>
          <p:cNvGrpSpPr/>
          <p:nvPr/>
        </p:nvGrpSpPr>
        <p:grpSpPr>
          <a:xfrm>
            <a:off x="7197560" y="69469"/>
            <a:ext cx="1842406" cy="757820"/>
            <a:chOff x="0" y="0"/>
            <a:chExt cx="2941099" cy="1215942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7B7F9011-D618-44F1-BB4E-E490228C68F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315" t="9380" b="11999"/>
            <a:stretch/>
          </p:blipFill>
          <p:spPr bwMode="auto">
            <a:xfrm>
              <a:off x="1335819" y="683812"/>
              <a:ext cx="1605280" cy="532130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C1448018-7CBA-4E27-A650-C0120384D91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0226"/>
            <a:stretch/>
          </p:blipFill>
          <p:spPr bwMode="auto">
            <a:xfrm>
              <a:off x="0" y="0"/>
              <a:ext cx="2908300" cy="795020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  <p:sp>
        <p:nvSpPr>
          <p:cNvPr id="2" name="TextBox 1"/>
          <p:cNvSpPr txBox="1"/>
          <p:nvPr/>
        </p:nvSpPr>
        <p:spPr>
          <a:xfrm>
            <a:off x="1112519" y="1329981"/>
            <a:ext cx="458819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 smtClean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Introduction 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 smtClean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Ai Invents New Game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 smtClean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Content Generation For Characters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 smtClean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Creating map and leve</a:t>
            </a:r>
            <a:r>
              <a:rPr lang="en-US" sz="20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</a:t>
            </a:r>
            <a:endParaRPr lang="en-US" sz="2000" dirty="0">
              <a:solidFill>
                <a:schemeClr val="tx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0673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27"/>
          <p:cNvSpPr txBox="1">
            <a:spLocks noGrp="1"/>
          </p:cNvSpPr>
          <p:nvPr>
            <p:ph type="title"/>
          </p:nvPr>
        </p:nvSpPr>
        <p:spPr>
          <a:xfrm>
            <a:off x="145964" y="225545"/>
            <a:ext cx="4177800" cy="6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71500" lvl="0" indent="-5715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IN" dirty="0">
                <a:latin typeface="Cambria" panose="02040503050406030204" pitchFamily="18" charset="0"/>
                <a:ea typeface="Cambria" panose="02040503050406030204" pitchFamily="18" charset="0"/>
              </a:rPr>
              <a:t>Introduction</a:t>
            </a:r>
          </a:p>
        </p:txBody>
      </p:sp>
      <p:grpSp>
        <p:nvGrpSpPr>
          <p:cNvPr id="450" name="Google Shape;450;p27"/>
          <p:cNvGrpSpPr/>
          <p:nvPr/>
        </p:nvGrpSpPr>
        <p:grpSpPr>
          <a:xfrm>
            <a:off x="5387298" y="1186392"/>
            <a:ext cx="3554851" cy="2988428"/>
            <a:chOff x="2794569" y="1347223"/>
            <a:chExt cx="3554851" cy="2988428"/>
          </a:xfrm>
        </p:grpSpPr>
        <p:grpSp>
          <p:nvGrpSpPr>
            <p:cNvPr id="451" name="Google Shape;451;p27"/>
            <p:cNvGrpSpPr/>
            <p:nvPr/>
          </p:nvGrpSpPr>
          <p:grpSpPr>
            <a:xfrm>
              <a:off x="2794569" y="1439818"/>
              <a:ext cx="3554851" cy="2895833"/>
              <a:chOff x="3437150" y="2680125"/>
              <a:chExt cx="2022675" cy="1647700"/>
            </a:xfrm>
          </p:grpSpPr>
          <p:sp>
            <p:nvSpPr>
              <p:cNvPr id="452" name="Google Shape;452;p27"/>
              <p:cNvSpPr/>
              <p:nvPr/>
            </p:nvSpPr>
            <p:spPr>
              <a:xfrm>
                <a:off x="5007425" y="2941875"/>
                <a:ext cx="452400" cy="479700"/>
              </a:xfrm>
              <a:custGeom>
                <a:avLst/>
                <a:gdLst/>
                <a:ahLst/>
                <a:cxnLst/>
                <a:rect l="l" t="t" r="r" b="b"/>
                <a:pathLst>
                  <a:path w="18096" h="19188" extrusionOk="0">
                    <a:moveTo>
                      <a:pt x="16377" y="1"/>
                    </a:moveTo>
                    <a:cubicBezTo>
                      <a:pt x="15911" y="1"/>
                      <a:pt x="15162" y="287"/>
                      <a:pt x="14122" y="1554"/>
                    </a:cubicBezTo>
                    <a:cubicBezTo>
                      <a:pt x="12223" y="3881"/>
                      <a:pt x="11406" y="5276"/>
                      <a:pt x="11406" y="5276"/>
                    </a:cubicBezTo>
                    <a:cubicBezTo>
                      <a:pt x="11406" y="5276"/>
                      <a:pt x="11191" y="5491"/>
                      <a:pt x="10959" y="5491"/>
                    </a:cubicBezTo>
                    <a:cubicBezTo>
                      <a:pt x="10849" y="5491"/>
                      <a:pt x="10736" y="5443"/>
                      <a:pt x="10639" y="5302"/>
                    </a:cubicBezTo>
                    <a:cubicBezTo>
                      <a:pt x="10356" y="4871"/>
                      <a:pt x="10061" y="3791"/>
                      <a:pt x="9413" y="3791"/>
                    </a:cubicBezTo>
                    <a:cubicBezTo>
                      <a:pt x="9398" y="3791"/>
                      <a:pt x="9384" y="3792"/>
                      <a:pt x="9369" y="3793"/>
                    </a:cubicBezTo>
                    <a:cubicBezTo>
                      <a:pt x="8690" y="3830"/>
                      <a:pt x="8300" y="4522"/>
                      <a:pt x="8187" y="5641"/>
                    </a:cubicBezTo>
                    <a:cubicBezTo>
                      <a:pt x="8086" y="6748"/>
                      <a:pt x="7759" y="9175"/>
                      <a:pt x="7721" y="9388"/>
                    </a:cubicBezTo>
                    <a:cubicBezTo>
                      <a:pt x="7704" y="9549"/>
                      <a:pt x="7603" y="9735"/>
                      <a:pt x="7457" y="9735"/>
                    </a:cubicBezTo>
                    <a:cubicBezTo>
                      <a:pt x="7397" y="9735"/>
                      <a:pt x="7329" y="9704"/>
                      <a:pt x="7256" y="9627"/>
                    </a:cubicBezTo>
                    <a:cubicBezTo>
                      <a:pt x="7037" y="9398"/>
                      <a:pt x="6038" y="7664"/>
                      <a:pt x="5103" y="7664"/>
                    </a:cubicBezTo>
                    <a:cubicBezTo>
                      <a:pt x="4963" y="7664"/>
                      <a:pt x="4825" y="7703"/>
                      <a:pt x="4691" y="7791"/>
                    </a:cubicBezTo>
                    <a:cubicBezTo>
                      <a:pt x="3660" y="8458"/>
                      <a:pt x="3861" y="11602"/>
                      <a:pt x="3886" y="11954"/>
                    </a:cubicBezTo>
                    <a:cubicBezTo>
                      <a:pt x="3899" y="12293"/>
                      <a:pt x="3811" y="12419"/>
                      <a:pt x="3635" y="12469"/>
                    </a:cubicBezTo>
                    <a:cubicBezTo>
                      <a:pt x="3631" y="12470"/>
                      <a:pt x="3626" y="12470"/>
                      <a:pt x="3622" y="12470"/>
                    </a:cubicBezTo>
                    <a:cubicBezTo>
                      <a:pt x="3442" y="12470"/>
                      <a:pt x="3097" y="11701"/>
                      <a:pt x="2704" y="11099"/>
                    </a:cubicBezTo>
                    <a:cubicBezTo>
                      <a:pt x="2403" y="10613"/>
                      <a:pt x="1997" y="10112"/>
                      <a:pt x="1573" y="10112"/>
                    </a:cubicBezTo>
                    <a:cubicBezTo>
                      <a:pt x="1448" y="10112"/>
                      <a:pt x="1321" y="10156"/>
                      <a:pt x="1195" y="10256"/>
                    </a:cubicBezTo>
                    <a:cubicBezTo>
                      <a:pt x="629" y="10684"/>
                      <a:pt x="0" y="12884"/>
                      <a:pt x="1346" y="16946"/>
                    </a:cubicBezTo>
                    <a:lnTo>
                      <a:pt x="2088" y="18782"/>
                    </a:lnTo>
                    <a:lnTo>
                      <a:pt x="4062" y="19096"/>
                    </a:lnTo>
                    <a:cubicBezTo>
                      <a:pt x="4713" y="19159"/>
                      <a:pt x="5311" y="19188"/>
                      <a:pt x="5858" y="19188"/>
                    </a:cubicBezTo>
                    <a:cubicBezTo>
                      <a:pt x="8896" y="19188"/>
                      <a:pt x="10370" y="18319"/>
                      <a:pt x="10626" y="17776"/>
                    </a:cubicBezTo>
                    <a:cubicBezTo>
                      <a:pt x="10928" y="17134"/>
                      <a:pt x="10161" y="16719"/>
                      <a:pt x="9469" y="16481"/>
                    </a:cubicBezTo>
                    <a:cubicBezTo>
                      <a:pt x="8778" y="16229"/>
                      <a:pt x="7910" y="16053"/>
                      <a:pt x="7923" y="15877"/>
                    </a:cubicBezTo>
                    <a:cubicBezTo>
                      <a:pt x="7935" y="15701"/>
                      <a:pt x="8036" y="15588"/>
                      <a:pt x="8375" y="15525"/>
                    </a:cubicBezTo>
                    <a:cubicBezTo>
                      <a:pt x="8715" y="15462"/>
                      <a:pt x="11833" y="14972"/>
                      <a:pt x="12248" y="13815"/>
                    </a:cubicBezTo>
                    <a:cubicBezTo>
                      <a:pt x="12676" y="12670"/>
                      <a:pt x="10211" y="11903"/>
                      <a:pt x="9897" y="11715"/>
                    </a:cubicBezTo>
                    <a:cubicBezTo>
                      <a:pt x="9582" y="11539"/>
                      <a:pt x="9821" y="11287"/>
                      <a:pt x="10023" y="11212"/>
                    </a:cubicBezTo>
                    <a:cubicBezTo>
                      <a:pt x="10224" y="11136"/>
                      <a:pt x="12525" y="10281"/>
                      <a:pt x="13581" y="9929"/>
                    </a:cubicBezTo>
                    <a:cubicBezTo>
                      <a:pt x="14650" y="9577"/>
                      <a:pt x="15229" y="9061"/>
                      <a:pt x="15128" y="8370"/>
                    </a:cubicBezTo>
                    <a:cubicBezTo>
                      <a:pt x="15015" y="7703"/>
                      <a:pt x="13858" y="7653"/>
                      <a:pt x="13367" y="7464"/>
                    </a:cubicBezTo>
                    <a:cubicBezTo>
                      <a:pt x="12877" y="7276"/>
                      <a:pt x="13229" y="6710"/>
                      <a:pt x="13229" y="6710"/>
                    </a:cubicBezTo>
                    <a:cubicBezTo>
                      <a:pt x="13229" y="6710"/>
                      <a:pt x="14411" y="5591"/>
                      <a:pt x="16247" y="3239"/>
                    </a:cubicBezTo>
                    <a:cubicBezTo>
                      <a:pt x="18095" y="888"/>
                      <a:pt x="16927" y="184"/>
                      <a:pt x="16926" y="184"/>
                    </a:cubicBezTo>
                    <a:lnTo>
                      <a:pt x="16926" y="184"/>
                    </a:lnTo>
                    <a:lnTo>
                      <a:pt x="16951" y="196"/>
                    </a:lnTo>
                    <a:cubicBezTo>
                      <a:pt x="16951" y="196"/>
                      <a:pt x="16761" y="1"/>
                      <a:pt x="16377" y="1"/>
                    </a:cubicBezTo>
                    <a:close/>
                  </a:path>
                </a:pathLst>
              </a:custGeom>
              <a:solidFill>
                <a:srgbClr val="A4C1FF">
                  <a:alpha val="384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27"/>
              <p:cNvSpPr/>
              <p:nvPr/>
            </p:nvSpPr>
            <p:spPr>
              <a:xfrm>
                <a:off x="5009950" y="2998650"/>
                <a:ext cx="378825" cy="473450"/>
              </a:xfrm>
              <a:custGeom>
                <a:avLst/>
                <a:gdLst/>
                <a:ahLst/>
                <a:cxnLst/>
                <a:rect l="l" t="t" r="r" b="b"/>
                <a:pathLst>
                  <a:path w="15153" h="18938" extrusionOk="0">
                    <a:moveTo>
                      <a:pt x="15153" y="0"/>
                    </a:moveTo>
                    <a:cubicBezTo>
                      <a:pt x="15152" y="0"/>
                      <a:pt x="15140" y="13"/>
                      <a:pt x="15115" y="38"/>
                    </a:cubicBezTo>
                    <a:lnTo>
                      <a:pt x="15002" y="176"/>
                    </a:lnTo>
                    <a:lnTo>
                      <a:pt x="14562" y="729"/>
                    </a:lnTo>
                    <a:cubicBezTo>
                      <a:pt x="14172" y="1220"/>
                      <a:pt x="13619" y="1911"/>
                      <a:pt x="12940" y="2767"/>
                    </a:cubicBezTo>
                    <a:cubicBezTo>
                      <a:pt x="11569" y="4477"/>
                      <a:pt x="9658" y="6841"/>
                      <a:pt x="7558" y="9444"/>
                    </a:cubicBezTo>
                    <a:cubicBezTo>
                      <a:pt x="5445" y="12047"/>
                      <a:pt x="3546" y="14411"/>
                      <a:pt x="2176" y="16133"/>
                    </a:cubicBezTo>
                    <a:cubicBezTo>
                      <a:pt x="1496" y="17001"/>
                      <a:pt x="956" y="17693"/>
                      <a:pt x="579" y="18183"/>
                    </a:cubicBezTo>
                    <a:lnTo>
                      <a:pt x="138" y="18736"/>
                    </a:lnTo>
                    <a:cubicBezTo>
                      <a:pt x="101" y="18799"/>
                      <a:pt x="63" y="18850"/>
                      <a:pt x="38" y="18887"/>
                    </a:cubicBezTo>
                    <a:lnTo>
                      <a:pt x="151" y="18749"/>
                    </a:lnTo>
                    <a:cubicBezTo>
                      <a:pt x="252" y="18623"/>
                      <a:pt x="402" y="18435"/>
                      <a:pt x="591" y="18196"/>
                    </a:cubicBezTo>
                    <a:lnTo>
                      <a:pt x="2213" y="16159"/>
                    </a:lnTo>
                    <a:cubicBezTo>
                      <a:pt x="3584" y="14448"/>
                      <a:pt x="5495" y="12084"/>
                      <a:pt x="7595" y="9481"/>
                    </a:cubicBezTo>
                    <a:cubicBezTo>
                      <a:pt x="9708" y="6878"/>
                      <a:pt x="11607" y="4527"/>
                      <a:pt x="12965" y="2792"/>
                    </a:cubicBezTo>
                    <a:cubicBezTo>
                      <a:pt x="13656" y="1937"/>
                      <a:pt x="14197" y="1232"/>
                      <a:pt x="14574" y="755"/>
                    </a:cubicBezTo>
                    <a:lnTo>
                      <a:pt x="15014" y="189"/>
                    </a:lnTo>
                    <a:lnTo>
                      <a:pt x="15115" y="50"/>
                    </a:lnTo>
                    <a:cubicBezTo>
                      <a:pt x="15140" y="13"/>
                      <a:pt x="15152" y="0"/>
                      <a:pt x="15153" y="0"/>
                    </a:cubicBezTo>
                    <a:close/>
                    <a:moveTo>
                      <a:pt x="38" y="18887"/>
                    </a:moveTo>
                    <a:lnTo>
                      <a:pt x="0" y="18938"/>
                    </a:lnTo>
                    <a:cubicBezTo>
                      <a:pt x="0" y="18938"/>
                      <a:pt x="13" y="18925"/>
                      <a:pt x="38" y="18887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27"/>
              <p:cNvSpPr/>
              <p:nvPr/>
            </p:nvSpPr>
            <p:spPr>
              <a:xfrm>
                <a:off x="5250425" y="3076300"/>
                <a:ext cx="3800" cy="9117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3647" extrusionOk="0">
                    <a:moveTo>
                      <a:pt x="13" y="0"/>
                    </a:moveTo>
                    <a:cubicBezTo>
                      <a:pt x="1" y="50"/>
                      <a:pt x="1" y="88"/>
                      <a:pt x="13" y="138"/>
                    </a:cubicBezTo>
                    <a:cubicBezTo>
                      <a:pt x="13" y="252"/>
                      <a:pt x="13" y="377"/>
                      <a:pt x="13" y="528"/>
                    </a:cubicBezTo>
                    <a:cubicBezTo>
                      <a:pt x="26" y="880"/>
                      <a:pt x="39" y="1320"/>
                      <a:pt x="51" y="1823"/>
                    </a:cubicBezTo>
                    <a:cubicBezTo>
                      <a:pt x="64" y="2326"/>
                      <a:pt x="76" y="2779"/>
                      <a:pt x="89" y="3106"/>
                    </a:cubicBezTo>
                    <a:cubicBezTo>
                      <a:pt x="101" y="3269"/>
                      <a:pt x="114" y="3408"/>
                      <a:pt x="114" y="3496"/>
                    </a:cubicBezTo>
                    <a:cubicBezTo>
                      <a:pt x="114" y="3546"/>
                      <a:pt x="127" y="3596"/>
                      <a:pt x="139" y="3647"/>
                    </a:cubicBezTo>
                    <a:cubicBezTo>
                      <a:pt x="152" y="3596"/>
                      <a:pt x="152" y="3546"/>
                      <a:pt x="139" y="3496"/>
                    </a:cubicBezTo>
                    <a:cubicBezTo>
                      <a:pt x="139" y="3395"/>
                      <a:pt x="139" y="3269"/>
                      <a:pt x="139" y="3106"/>
                    </a:cubicBezTo>
                    <a:cubicBezTo>
                      <a:pt x="127" y="2766"/>
                      <a:pt x="127" y="2326"/>
                      <a:pt x="114" y="1823"/>
                    </a:cubicBezTo>
                    <a:cubicBezTo>
                      <a:pt x="101" y="1320"/>
                      <a:pt x="89" y="855"/>
                      <a:pt x="64" y="528"/>
                    </a:cubicBezTo>
                    <a:cubicBezTo>
                      <a:pt x="51" y="365"/>
                      <a:pt x="39" y="226"/>
                      <a:pt x="26" y="138"/>
                    </a:cubicBezTo>
                    <a:cubicBezTo>
                      <a:pt x="26" y="88"/>
                      <a:pt x="26" y="50"/>
                      <a:pt x="13" y="0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27"/>
              <p:cNvSpPr/>
              <p:nvPr/>
            </p:nvSpPr>
            <p:spPr>
              <a:xfrm>
                <a:off x="5258300" y="3161950"/>
                <a:ext cx="1047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188" h="291" extrusionOk="0">
                    <a:moveTo>
                      <a:pt x="4106" y="0"/>
                    </a:moveTo>
                    <a:cubicBezTo>
                      <a:pt x="3852" y="0"/>
                      <a:pt x="3043" y="47"/>
                      <a:pt x="2088" y="120"/>
                    </a:cubicBezTo>
                    <a:cubicBezTo>
                      <a:pt x="943" y="196"/>
                      <a:pt x="0" y="271"/>
                      <a:pt x="0" y="284"/>
                    </a:cubicBezTo>
                    <a:cubicBezTo>
                      <a:pt x="0" y="288"/>
                      <a:pt x="29" y="290"/>
                      <a:pt x="82" y="290"/>
                    </a:cubicBezTo>
                    <a:cubicBezTo>
                      <a:pt x="335" y="290"/>
                      <a:pt x="1143" y="243"/>
                      <a:pt x="2088" y="170"/>
                    </a:cubicBezTo>
                    <a:cubicBezTo>
                      <a:pt x="3244" y="95"/>
                      <a:pt x="4188" y="20"/>
                      <a:pt x="4188" y="7"/>
                    </a:cubicBezTo>
                    <a:cubicBezTo>
                      <a:pt x="4188" y="3"/>
                      <a:pt x="4159" y="0"/>
                      <a:pt x="4106" y="0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27"/>
              <p:cNvSpPr/>
              <p:nvPr/>
            </p:nvSpPr>
            <p:spPr>
              <a:xfrm>
                <a:off x="5172775" y="3265550"/>
                <a:ext cx="91525" cy="16050"/>
              </a:xfrm>
              <a:custGeom>
                <a:avLst/>
                <a:gdLst/>
                <a:ahLst/>
                <a:cxnLst/>
                <a:rect l="l" t="t" r="r" b="b"/>
                <a:pathLst>
                  <a:path w="3661" h="642" extrusionOk="0">
                    <a:moveTo>
                      <a:pt x="1" y="0"/>
                    </a:moveTo>
                    <a:cubicBezTo>
                      <a:pt x="39" y="13"/>
                      <a:pt x="89" y="38"/>
                      <a:pt x="139" y="50"/>
                    </a:cubicBezTo>
                    <a:cubicBezTo>
                      <a:pt x="227" y="75"/>
                      <a:pt x="365" y="113"/>
                      <a:pt x="529" y="151"/>
                    </a:cubicBezTo>
                    <a:cubicBezTo>
                      <a:pt x="856" y="239"/>
                      <a:pt x="1309" y="340"/>
                      <a:pt x="1812" y="428"/>
                    </a:cubicBezTo>
                    <a:cubicBezTo>
                      <a:pt x="2315" y="516"/>
                      <a:pt x="2780" y="578"/>
                      <a:pt x="3119" y="604"/>
                    </a:cubicBezTo>
                    <a:cubicBezTo>
                      <a:pt x="3283" y="629"/>
                      <a:pt x="3421" y="641"/>
                      <a:pt x="3509" y="641"/>
                    </a:cubicBezTo>
                    <a:lnTo>
                      <a:pt x="3660" y="641"/>
                    </a:lnTo>
                    <a:cubicBezTo>
                      <a:pt x="3610" y="629"/>
                      <a:pt x="3559" y="616"/>
                      <a:pt x="3522" y="616"/>
                    </a:cubicBezTo>
                    <a:lnTo>
                      <a:pt x="3119" y="566"/>
                    </a:lnTo>
                    <a:cubicBezTo>
                      <a:pt x="2792" y="516"/>
                      <a:pt x="2327" y="453"/>
                      <a:pt x="1824" y="365"/>
                    </a:cubicBezTo>
                    <a:cubicBezTo>
                      <a:pt x="1321" y="277"/>
                      <a:pt x="856" y="176"/>
                      <a:pt x="529" y="113"/>
                    </a:cubicBezTo>
                    <a:lnTo>
                      <a:pt x="139" y="25"/>
                    </a:lnTo>
                    <a:cubicBezTo>
                      <a:pt x="101" y="13"/>
                      <a:pt x="51" y="0"/>
                      <a:pt x="1" y="0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27"/>
              <p:cNvSpPr/>
              <p:nvPr/>
            </p:nvSpPr>
            <p:spPr>
              <a:xfrm>
                <a:off x="5147325" y="3182850"/>
                <a:ext cx="26425" cy="82075"/>
              </a:xfrm>
              <a:custGeom>
                <a:avLst/>
                <a:gdLst/>
                <a:ahLst/>
                <a:cxnLst/>
                <a:rect l="l" t="t" r="r" b="b"/>
                <a:pathLst>
                  <a:path w="1057" h="328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3" y="51"/>
                      <a:pt x="13" y="89"/>
                      <a:pt x="38" y="139"/>
                    </a:cubicBezTo>
                    <a:cubicBezTo>
                      <a:pt x="63" y="227"/>
                      <a:pt x="101" y="353"/>
                      <a:pt x="139" y="491"/>
                    </a:cubicBezTo>
                    <a:cubicBezTo>
                      <a:pt x="227" y="793"/>
                      <a:pt x="352" y="1195"/>
                      <a:pt x="503" y="1648"/>
                    </a:cubicBezTo>
                    <a:cubicBezTo>
                      <a:pt x="642" y="2101"/>
                      <a:pt x="780" y="2516"/>
                      <a:pt x="880" y="2805"/>
                    </a:cubicBezTo>
                    <a:lnTo>
                      <a:pt x="1006" y="3157"/>
                    </a:lnTo>
                    <a:cubicBezTo>
                      <a:pt x="1019" y="3195"/>
                      <a:pt x="1031" y="3245"/>
                      <a:pt x="1057" y="3283"/>
                    </a:cubicBezTo>
                    <a:cubicBezTo>
                      <a:pt x="1044" y="3233"/>
                      <a:pt x="1044" y="3195"/>
                      <a:pt x="1031" y="3145"/>
                    </a:cubicBezTo>
                    <a:lnTo>
                      <a:pt x="918" y="2792"/>
                    </a:lnTo>
                    <a:cubicBezTo>
                      <a:pt x="830" y="2491"/>
                      <a:pt x="704" y="2088"/>
                      <a:pt x="554" y="1636"/>
                    </a:cubicBezTo>
                    <a:cubicBezTo>
                      <a:pt x="315" y="1246"/>
                      <a:pt x="277" y="768"/>
                      <a:pt x="176" y="479"/>
                    </a:cubicBezTo>
                    <a:cubicBezTo>
                      <a:pt x="126" y="340"/>
                      <a:pt x="88" y="227"/>
                      <a:pt x="51" y="127"/>
                    </a:cubicBezTo>
                    <a:cubicBezTo>
                      <a:pt x="38" y="89"/>
                      <a:pt x="25" y="39"/>
                      <a:pt x="0" y="1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27"/>
              <p:cNvSpPr/>
              <p:nvPr/>
            </p:nvSpPr>
            <p:spPr>
              <a:xfrm>
                <a:off x="5061175" y="3258300"/>
                <a:ext cx="34600" cy="104725"/>
              </a:xfrm>
              <a:custGeom>
                <a:avLst/>
                <a:gdLst/>
                <a:ahLst/>
                <a:cxnLst/>
                <a:rect l="l" t="t" r="r" b="b"/>
                <a:pathLst>
                  <a:path w="1384" h="4189" extrusionOk="0">
                    <a:moveTo>
                      <a:pt x="1" y="1"/>
                    </a:moveTo>
                    <a:cubicBezTo>
                      <a:pt x="13" y="64"/>
                      <a:pt x="26" y="114"/>
                      <a:pt x="38" y="177"/>
                    </a:cubicBezTo>
                    <a:cubicBezTo>
                      <a:pt x="76" y="290"/>
                      <a:pt x="127" y="441"/>
                      <a:pt x="189" y="630"/>
                    </a:cubicBezTo>
                    <a:cubicBezTo>
                      <a:pt x="303" y="1007"/>
                      <a:pt x="479" y="1522"/>
                      <a:pt x="667" y="2101"/>
                    </a:cubicBezTo>
                    <a:cubicBezTo>
                      <a:pt x="843" y="2679"/>
                      <a:pt x="1032" y="3207"/>
                      <a:pt x="1158" y="3585"/>
                    </a:cubicBezTo>
                    <a:cubicBezTo>
                      <a:pt x="1221" y="3761"/>
                      <a:pt x="1283" y="3912"/>
                      <a:pt x="1321" y="4025"/>
                    </a:cubicBezTo>
                    <a:cubicBezTo>
                      <a:pt x="1334" y="4075"/>
                      <a:pt x="1359" y="4138"/>
                      <a:pt x="1384" y="4188"/>
                    </a:cubicBezTo>
                    <a:cubicBezTo>
                      <a:pt x="1371" y="4125"/>
                      <a:pt x="1359" y="4075"/>
                      <a:pt x="1346" y="4012"/>
                    </a:cubicBezTo>
                    <a:cubicBezTo>
                      <a:pt x="1309" y="3899"/>
                      <a:pt x="1258" y="3748"/>
                      <a:pt x="1208" y="3559"/>
                    </a:cubicBezTo>
                    <a:cubicBezTo>
                      <a:pt x="1082" y="3182"/>
                      <a:pt x="906" y="2654"/>
                      <a:pt x="718" y="2076"/>
                    </a:cubicBezTo>
                    <a:cubicBezTo>
                      <a:pt x="541" y="1510"/>
                      <a:pt x="353" y="982"/>
                      <a:pt x="227" y="604"/>
                    </a:cubicBezTo>
                    <a:lnTo>
                      <a:pt x="64" y="164"/>
                    </a:lnTo>
                    <a:cubicBezTo>
                      <a:pt x="51" y="101"/>
                      <a:pt x="26" y="51"/>
                      <a:pt x="1" y="1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27"/>
              <p:cNvSpPr/>
              <p:nvPr/>
            </p:nvSpPr>
            <p:spPr>
              <a:xfrm>
                <a:off x="5095750" y="3360175"/>
                <a:ext cx="1166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4667" h="70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1" y="25"/>
                      <a:pt x="114" y="38"/>
                      <a:pt x="177" y="63"/>
                    </a:cubicBezTo>
                    <a:cubicBezTo>
                      <a:pt x="290" y="88"/>
                      <a:pt x="466" y="126"/>
                      <a:pt x="667" y="164"/>
                    </a:cubicBezTo>
                    <a:cubicBezTo>
                      <a:pt x="1095" y="252"/>
                      <a:pt x="1673" y="365"/>
                      <a:pt x="2315" y="453"/>
                    </a:cubicBezTo>
                    <a:cubicBezTo>
                      <a:pt x="2969" y="553"/>
                      <a:pt x="3547" y="616"/>
                      <a:pt x="3975" y="654"/>
                    </a:cubicBezTo>
                    <a:cubicBezTo>
                      <a:pt x="4188" y="679"/>
                      <a:pt x="4364" y="692"/>
                      <a:pt x="4478" y="692"/>
                    </a:cubicBezTo>
                    <a:cubicBezTo>
                      <a:pt x="4509" y="698"/>
                      <a:pt x="4540" y="701"/>
                      <a:pt x="4572" y="701"/>
                    </a:cubicBezTo>
                    <a:cubicBezTo>
                      <a:pt x="4603" y="701"/>
                      <a:pt x="4635" y="698"/>
                      <a:pt x="4666" y="692"/>
                    </a:cubicBezTo>
                    <a:cubicBezTo>
                      <a:pt x="4603" y="679"/>
                      <a:pt x="4540" y="667"/>
                      <a:pt x="4478" y="667"/>
                    </a:cubicBezTo>
                    <a:lnTo>
                      <a:pt x="3975" y="604"/>
                    </a:lnTo>
                    <a:cubicBezTo>
                      <a:pt x="3560" y="566"/>
                      <a:pt x="2969" y="490"/>
                      <a:pt x="2327" y="390"/>
                    </a:cubicBezTo>
                    <a:cubicBezTo>
                      <a:pt x="1686" y="302"/>
                      <a:pt x="1108" y="201"/>
                      <a:pt x="680" y="126"/>
                    </a:cubicBezTo>
                    <a:lnTo>
                      <a:pt x="190" y="25"/>
                    </a:lnTo>
                    <a:cubicBezTo>
                      <a:pt x="127" y="13"/>
                      <a:pt x="64" y="13"/>
                      <a:pt x="1" y="0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27"/>
              <p:cNvSpPr/>
              <p:nvPr/>
            </p:nvSpPr>
            <p:spPr>
              <a:xfrm>
                <a:off x="4227475" y="3868100"/>
                <a:ext cx="611775" cy="459725"/>
              </a:xfrm>
              <a:custGeom>
                <a:avLst/>
                <a:gdLst/>
                <a:ahLst/>
                <a:cxnLst/>
                <a:rect l="l" t="t" r="r" b="b"/>
                <a:pathLst>
                  <a:path w="24471" h="18389" extrusionOk="0">
                    <a:moveTo>
                      <a:pt x="13292" y="1"/>
                    </a:moveTo>
                    <a:cubicBezTo>
                      <a:pt x="13071" y="1"/>
                      <a:pt x="12856" y="95"/>
                      <a:pt x="12701" y="268"/>
                    </a:cubicBezTo>
                    <a:lnTo>
                      <a:pt x="403" y="12918"/>
                    </a:lnTo>
                    <a:cubicBezTo>
                      <a:pt x="0" y="13346"/>
                      <a:pt x="541" y="14389"/>
                      <a:pt x="1094" y="14578"/>
                    </a:cubicBezTo>
                    <a:lnTo>
                      <a:pt x="12273" y="18350"/>
                    </a:lnTo>
                    <a:cubicBezTo>
                      <a:pt x="12354" y="18376"/>
                      <a:pt x="12437" y="18389"/>
                      <a:pt x="12519" y="18389"/>
                    </a:cubicBezTo>
                    <a:cubicBezTo>
                      <a:pt x="12759" y="18389"/>
                      <a:pt x="12995" y="18283"/>
                      <a:pt x="13154" y="18086"/>
                    </a:cubicBezTo>
                    <a:lnTo>
                      <a:pt x="24106" y="4518"/>
                    </a:lnTo>
                    <a:cubicBezTo>
                      <a:pt x="24471" y="4066"/>
                      <a:pt x="24471" y="3034"/>
                      <a:pt x="23930" y="2858"/>
                    </a:cubicBezTo>
                    <a:lnTo>
                      <a:pt x="13543" y="42"/>
                    </a:lnTo>
                    <a:cubicBezTo>
                      <a:pt x="13461" y="14"/>
                      <a:pt x="13376" y="1"/>
                      <a:pt x="1329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27"/>
              <p:cNvSpPr/>
              <p:nvPr/>
            </p:nvSpPr>
            <p:spPr>
              <a:xfrm>
                <a:off x="4232500" y="3851950"/>
                <a:ext cx="602675" cy="459525"/>
              </a:xfrm>
              <a:custGeom>
                <a:avLst/>
                <a:gdLst/>
                <a:ahLst/>
                <a:cxnLst/>
                <a:rect l="l" t="t" r="r" b="b"/>
                <a:pathLst>
                  <a:path w="24107" h="18381" extrusionOk="0">
                    <a:moveTo>
                      <a:pt x="12944" y="0"/>
                    </a:moveTo>
                    <a:cubicBezTo>
                      <a:pt x="12717" y="0"/>
                      <a:pt x="12498" y="92"/>
                      <a:pt x="12349" y="260"/>
                    </a:cubicBezTo>
                    <a:lnTo>
                      <a:pt x="403" y="13250"/>
                    </a:lnTo>
                    <a:cubicBezTo>
                      <a:pt x="1" y="13690"/>
                      <a:pt x="177" y="14381"/>
                      <a:pt x="730" y="14570"/>
                    </a:cubicBezTo>
                    <a:lnTo>
                      <a:pt x="11909" y="18343"/>
                    </a:lnTo>
                    <a:cubicBezTo>
                      <a:pt x="11993" y="18368"/>
                      <a:pt x="12078" y="18381"/>
                      <a:pt x="12162" y="18381"/>
                    </a:cubicBezTo>
                    <a:cubicBezTo>
                      <a:pt x="12407" y="18381"/>
                      <a:pt x="12643" y="18275"/>
                      <a:pt x="12802" y="18078"/>
                    </a:cubicBezTo>
                    <a:lnTo>
                      <a:pt x="23742" y="4510"/>
                    </a:lnTo>
                    <a:cubicBezTo>
                      <a:pt x="24106" y="4070"/>
                      <a:pt x="23905" y="3404"/>
                      <a:pt x="23365" y="3228"/>
                    </a:cubicBezTo>
                    <a:lnTo>
                      <a:pt x="13179" y="34"/>
                    </a:lnTo>
                    <a:cubicBezTo>
                      <a:pt x="13101" y="11"/>
                      <a:pt x="13022" y="0"/>
                      <a:pt x="1294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27"/>
              <p:cNvSpPr/>
              <p:nvPr/>
            </p:nvSpPr>
            <p:spPr>
              <a:xfrm>
                <a:off x="4232500" y="3851825"/>
                <a:ext cx="601100" cy="460900"/>
              </a:xfrm>
              <a:custGeom>
                <a:avLst/>
                <a:gdLst/>
                <a:ahLst/>
                <a:cxnLst/>
                <a:rect l="l" t="t" r="r" b="b"/>
                <a:pathLst>
                  <a:path w="24044" h="18436" extrusionOk="0">
                    <a:moveTo>
                      <a:pt x="12362" y="265"/>
                    </a:moveTo>
                    <a:lnTo>
                      <a:pt x="12362" y="265"/>
                    </a:lnTo>
                    <a:cubicBezTo>
                      <a:pt x="12362" y="265"/>
                      <a:pt x="12311" y="303"/>
                      <a:pt x="12248" y="378"/>
                    </a:cubicBezTo>
                    <a:cubicBezTo>
                      <a:pt x="12324" y="303"/>
                      <a:pt x="12362" y="265"/>
                      <a:pt x="12362" y="265"/>
                    </a:cubicBezTo>
                    <a:close/>
                    <a:moveTo>
                      <a:pt x="12902" y="1"/>
                    </a:moveTo>
                    <a:cubicBezTo>
                      <a:pt x="12739" y="1"/>
                      <a:pt x="12588" y="64"/>
                      <a:pt x="12462" y="152"/>
                    </a:cubicBezTo>
                    <a:cubicBezTo>
                      <a:pt x="12412" y="190"/>
                      <a:pt x="12374" y="227"/>
                      <a:pt x="12349" y="265"/>
                    </a:cubicBezTo>
                    <a:lnTo>
                      <a:pt x="12374" y="252"/>
                    </a:lnTo>
                    <a:cubicBezTo>
                      <a:pt x="12399" y="227"/>
                      <a:pt x="12437" y="202"/>
                      <a:pt x="12462" y="177"/>
                    </a:cubicBezTo>
                    <a:cubicBezTo>
                      <a:pt x="12601" y="89"/>
                      <a:pt x="12751" y="39"/>
                      <a:pt x="12902" y="39"/>
                    </a:cubicBezTo>
                    <a:cubicBezTo>
                      <a:pt x="12925" y="36"/>
                      <a:pt x="12946" y="35"/>
                      <a:pt x="12968" y="35"/>
                    </a:cubicBezTo>
                    <a:cubicBezTo>
                      <a:pt x="13068" y="35"/>
                      <a:pt x="13159" y="58"/>
                      <a:pt x="13242" y="89"/>
                    </a:cubicBezTo>
                    <a:lnTo>
                      <a:pt x="13644" y="215"/>
                    </a:lnTo>
                    <a:lnTo>
                      <a:pt x="14650" y="529"/>
                    </a:lnTo>
                    <a:lnTo>
                      <a:pt x="21051" y="2554"/>
                    </a:lnTo>
                    <a:lnTo>
                      <a:pt x="23176" y="3233"/>
                    </a:lnTo>
                    <a:cubicBezTo>
                      <a:pt x="23264" y="3258"/>
                      <a:pt x="23365" y="3283"/>
                      <a:pt x="23440" y="3321"/>
                    </a:cubicBezTo>
                    <a:cubicBezTo>
                      <a:pt x="23528" y="3358"/>
                      <a:pt x="23603" y="3409"/>
                      <a:pt x="23666" y="3472"/>
                    </a:cubicBezTo>
                    <a:cubicBezTo>
                      <a:pt x="23805" y="3610"/>
                      <a:pt x="23880" y="3799"/>
                      <a:pt x="23893" y="3987"/>
                    </a:cubicBezTo>
                    <a:cubicBezTo>
                      <a:pt x="23930" y="4390"/>
                      <a:pt x="23553" y="4679"/>
                      <a:pt x="23314" y="5006"/>
                    </a:cubicBezTo>
                    <a:lnTo>
                      <a:pt x="19969" y="9130"/>
                    </a:lnTo>
                    <a:lnTo>
                      <a:pt x="16272" y="13707"/>
                    </a:lnTo>
                    <a:lnTo>
                      <a:pt x="14323" y="16134"/>
                    </a:lnTo>
                    <a:lnTo>
                      <a:pt x="13330" y="17367"/>
                    </a:lnTo>
                    <a:lnTo>
                      <a:pt x="12827" y="17995"/>
                    </a:lnTo>
                    <a:cubicBezTo>
                      <a:pt x="12751" y="18096"/>
                      <a:pt x="12651" y="18184"/>
                      <a:pt x="12538" y="18260"/>
                    </a:cubicBezTo>
                    <a:cubicBezTo>
                      <a:pt x="12424" y="18322"/>
                      <a:pt x="12299" y="18348"/>
                      <a:pt x="12173" y="18348"/>
                    </a:cubicBezTo>
                    <a:cubicBezTo>
                      <a:pt x="12047" y="18348"/>
                      <a:pt x="11921" y="18322"/>
                      <a:pt x="11796" y="18272"/>
                    </a:cubicBezTo>
                    <a:lnTo>
                      <a:pt x="11418" y="18134"/>
                    </a:lnTo>
                    <a:lnTo>
                      <a:pt x="10651" y="17882"/>
                    </a:lnTo>
                    <a:lnTo>
                      <a:pt x="9142" y="17367"/>
                    </a:lnTo>
                    <a:lnTo>
                      <a:pt x="6200" y="16373"/>
                    </a:lnTo>
                    <a:lnTo>
                      <a:pt x="3358" y="15418"/>
                    </a:lnTo>
                    <a:lnTo>
                      <a:pt x="1975" y="14952"/>
                    </a:lnTo>
                    <a:lnTo>
                      <a:pt x="1296" y="14726"/>
                    </a:lnTo>
                    <a:lnTo>
                      <a:pt x="969" y="14613"/>
                    </a:lnTo>
                    <a:cubicBezTo>
                      <a:pt x="856" y="14575"/>
                      <a:pt x="742" y="14537"/>
                      <a:pt x="642" y="14487"/>
                    </a:cubicBezTo>
                    <a:cubicBezTo>
                      <a:pt x="227" y="14273"/>
                      <a:pt x="101" y="13745"/>
                      <a:pt x="378" y="13368"/>
                    </a:cubicBezTo>
                    <a:cubicBezTo>
                      <a:pt x="667" y="13028"/>
                      <a:pt x="994" y="12689"/>
                      <a:pt x="1283" y="12362"/>
                    </a:cubicBezTo>
                    <a:cubicBezTo>
                      <a:pt x="1887" y="11708"/>
                      <a:pt x="2465" y="11079"/>
                      <a:pt x="3031" y="10463"/>
                    </a:cubicBezTo>
                    <a:lnTo>
                      <a:pt x="6162" y="7055"/>
                    </a:lnTo>
                    <a:lnTo>
                      <a:pt x="10702" y="2088"/>
                    </a:lnTo>
                    <a:lnTo>
                      <a:pt x="11934" y="730"/>
                    </a:lnTo>
                    <a:lnTo>
                      <a:pt x="12248" y="378"/>
                    </a:lnTo>
                    <a:lnTo>
                      <a:pt x="11921" y="718"/>
                    </a:lnTo>
                    <a:lnTo>
                      <a:pt x="10677" y="2063"/>
                    </a:lnTo>
                    <a:lnTo>
                      <a:pt x="6124" y="6993"/>
                    </a:lnTo>
                    <a:lnTo>
                      <a:pt x="2981" y="10400"/>
                    </a:lnTo>
                    <a:lnTo>
                      <a:pt x="1220" y="12299"/>
                    </a:lnTo>
                    <a:cubicBezTo>
                      <a:pt x="931" y="12626"/>
                      <a:pt x="617" y="12953"/>
                      <a:pt x="315" y="13292"/>
                    </a:cubicBezTo>
                    <a:cubicBezTo>
                      <a:pt x="1" y="13720"/>
                      <a:pt x="139" y="14311"/>
                      <a:pt x="604" y="14550"/>
                    </a:cubicBezTo>
                    <a:cubicBezTo>
                      <a:pt x="717" y="14600"/>
                      <a:pt x="830" y="14651"/>
                      <a:pt x="944" y="14676"/>
                    </a:cubicBezTo>
                    <a:lnTo>
                      <a:pt x="1271" y="14789"/>
                    </a:lnTo>
                    <a:lnTo>
                      <a:pt x="1950" y="15028"/>
                    </a:lnTo>
                    <a:lnTo>
                      <a:pt x="3333" y="15493"/>
                    </a:lnTo>
                    <a:lnTo>
                      <a:pt x="6175" y="16461"/>
                    </a:lnTo>
                    <a:lnTo>
                      <a:pt x="9117" y="17455"/>
                    </a:lnTo>
                    <a:lnTo>
                      <a:pt x="10626" y="17958"/>
                    </a:lnTo>
                    <a:lnTo>
                      <a:pt x="11393" y="18222"/>
                    </a:lnTo>
                    <a:lnTo>
                      <a:pt x="11771" y="18348"/>
                    </a:lnTo>
                    <a:cubicBezTo>
                      <a:pt x="11896" y="18398"/>
                      <a:pt x="12035" y="18436"/>
                      <a:pt x="12173" y="18436"/>
                    </a:cubicBezTo>
                    <a:cubicBezTo>
                      <a:pt x="12324" y="18436"/>
                      <a:pt x="12462" y="18398"/>
                      <a:pt x="12588" y="18335"/>
                    </a:cubicBezTo>
                    <a:cubicBezTo>
                      <a:pt x="12714" y="18260"/>
                      <a:pt x="12814" y="18159"/>
                      <a:pt x="12902" y="18046"/>
                    </a:cubicBezTo>
                    <a:lnTo>
                      <a:pt x="13405" y="17417"/>
                    </a:lnTo>
                    <a:lnTo>
                      <a:pt x="14399" y="16185"/>
                    </a:lnTo>
                    <a:lnTo>
                      <a:pt x="16360" y="13770"/>
                    </a:lnTo>
                    <a:cubicBezTo>
                      <a:pt x="17630" y="12173"/>
                      <a:pt x="18875" y="10652"/>
                      <a:pt x="20045" y="9193"/>
                    </a:cubicBezTo>
                    <a:lnTo>
                      <a:pt x="23377" y="5056"/>
                    </a:lnTo>
                    <a:lnTo>
                      <a:pt x="23754" y="4566"/>
                    </a:lnTo>
                    <a:cubicBezTo>
                      <a:pt x="24044" y="4239"/>
                      <a:pt x="24031" y="3736"/>
                      <a:pt x="23717" y="3421"/>
                    </a:cubicBezTo>
                    <a:cubicBezTo>
                      <a:pt x="23654" y="3346"/>
                      <a:pt x="23566" y="3296"/>
                      <a:pt x="23478" y="3245"/>
                    </a:cubicBezTo>
                    <a:cubicBezTo>
                      <a:pt x="23377" y="3208"/>
                      <a:pt x="23289" y="3182"/>
                      <a:pt x="23189" y="3157"/>
                    </a:cubicBezTo>
                    <a:lnTo>
                      <a:pt x="21063" y="2491"/>
                    </a:lnTo>
                    <a:lnTo>
                      <a:pt x="14663" y="491"/>
                    </a:lnTo>
                    <a:lnTo>
                      <a:pt x="13657" y="177"/>
                    </a:lnTo>
                    <a:lnTo>
                      <a:pt x="13254" y="51"/>
                    </a:lnTo>
                    <a:cubicBezTo>
                      <a:pt x="13141" y="14"/>
                      <a:pt x="13028" y="1"/>
                      <a:pt x="1290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27"/>
              <p:cNvSpPr/>
              <p:nvPr/>
            </p:nvSpPr>
            <p:spPr>
              <a:xfrm>
                <a:off x="4379625" y="4228450"/>
                <a:ext cx="36800" cy="2582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1033" extrusionOk="0">
                    <a:moveTo>
                      <a:pt x="761" y="0"/>
                    </a:moveTo>
                    <a:cubicBezTo>
                      <a:pt x="751" y="0"/>
                      <a:pt x="740" y="0"/>
                      <a:pt x="730" y="1"/>
                    </a:cubicBezTo>
                    <a:cubicBezTo>
                      <a:pt x="328" y="1"/>
                      <a:pt x="1" y="239"/>
                      <a:pt x="13" y="529"/>
                    </a:cubicBezTo>
                    <a:cubicBezTo>
                      <a:pt x="13" y="810"/>
                      <a:pt x="323" y="1032"/>
                      <a:pt x="722" y="1032"/>
                    </a:cubicBezTo>
                    <a:cubicBezTo>
                      <a:pt x="733" y="1032"/>
                      <a:pt x="744" y="1032"/>
                      <a:pt x="755" y="1032"/>
                    </a:cubicBezTo>
                    <a:cubicBezTo>
                      <a:pt x="1157" y="1032"/>
                      <a:pt x="1472" y="793"/>
                      <a:pt x="1472" y="504"/>
                    </a:cubicBezTo>
                    <a:cubicBezTo>
                      <a:pt x="1472" y="234"/>
                      <a:pt x="1161" y="0"/>
                      <a:pt x="76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27"/>
              <p:cNvSpPr/>
              <p:nvPr/>
            </p:nvSpPr>
            <p:spPr>
              <a:xfrm>
                <a:off x="4267400" y="3866600"/>
                <a:ext cx="535400" cy="402125"/>
              </a:xfrm>
              <a:custGeom>
                <a:avLst/>
                <a:gdLst/>
                <a:ahLst/>
                <a:cxnLst/>
                <a:rect l="l" t="t" r="r" b="b"/>
                <a:pathLst>
                  <a:path w="21416" h="16085" extrusionOk="0">
                    <a:moveTo>
                      <a:pt x="11494" y="1"/>
                    </a:moveTo>
                    <a:lnTo>
                      <a:pt x="0" y="12412"/>
                    </a:lnTo>
                    <a:lnTo>
                      <a:pt x="10840" y="16084"/>
                    </a:lnTo>
                    <a:lnTo>
                      <a:pt x="21415" y="3220"/>
                    </a:lnTo>
                    <a:lnTo>
                      <a:pt x="1149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27"/>
              <p:cNvSpPr/>
              <p:nvPr/>
            </p:nvSpPr>
            <p:spPr>
              <a:xfrm>
                <a:off x="4746500" y="3943000"/>
                <a:ext cx="35225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409" h="429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14" y="89"/>
                      <a:pt x="453" y="164"/>
                      <a:pt x="679" y="227"/>
                    </a:cubicBezTo>
                    <a:cubicBezTo>
                      <a:pt x="918" y="315"/>
                      <a:pt x="1157" y="378"/>
                      <a:pt x="1409" y="428"/>
                    </a:cubicBezTo>
                    <a:cubicBezTo>
                      <a:pt x="1182" y="340"/>
                      <a:pt x="943" y="265"/>
                      <a:pt x="717" y="202"/>
                    </a:cubicBezTo>
                    <a:cubicBezTo>
                      <a:pt x="478" y="114"/>
                      <a:pt x="239" y="51"/>
                      <a:pt x="0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27"/>
              <p:cNvSpPr/>
              <p:nvPr/>
            </p:nvSpPr>
            <p:spPr>
              <a:xfrm>
                <a:off x="4742400" y="3947400"/>
                <a:ext cx="35250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410" h="429" extrusionOk="0">
                    <a:moveTo>
                      <a:pt x="1" y="1"/>
                    </a:moveTo>
                    <a:cubicBezTo>
                      <a:pt x="215" y="89"/>
                      <a:pt x="454" y="164"/>
                      <a:pt x="680" y="227"/>
                    </a:cubicBezTo>
                    <a:cubicBezTo>
                      <a:pt x="919" y="315"/>
                      <a:pt x="1158" y="378"/>
                      <a:pt x="1409" y="428"/>
                    </a:cubicBezTo>
                    <a:cubicBezTo>
                      <a:pt x="1183" y="340"/>
                      <a:pt x="957" y="265"/>
                      <a:pt x="718" y="202"/>
                    </a:cubicBezTo>
                    <a:cubicBezTo>
                      <a:pt x="479" y="114"/>
                      <a:pt x="240" y="51"/>
                      <a:pt x="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27"/>
              <p:cNvSpPr/>
              <p:nvPr/>
            </p:nvSpPr>
            <p:spPr>
              <a:xfrm>
                <a:off x="4738325" y="3952125"/>
                <a:ext cx="355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422" h="42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27" y="88"/>
                      <a:pt x="453" y="164"/>
                      <a:pt x="692" y="227"/>
                    </a:cubicBezTo>
                    <a:cubicBezTo>
                      <a:pt x="931" y="302"/>
                      <a:pt x="1170" y="378"/>
                      <a:pt x="1421" y="428"/>
                    </a:cubicBezTo>
                    <a:cubicBezTo>
                      <a:pt x="1195" y="327"/>
                      <a:pt x="956" y="252"/>
                      <a:pt x="730" y="189"/>
                    </a:cubicBezTo>
                    <a:cubicBezTo>
                      <a:pt x="491" y="113"/>
                      <a:pt x="252" y="51"/>
                      <a:pt x="0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27"/>
              <p:cNvSpPr/>
              <p:nvPr/>
            </p:nvSpPr>
            <p:spPr>
              <a:xfrm>
                <a:off x="4525175" y="3927600"/>
                <a:ext cx="205950" cy="69500"/>
              </a:xfrm>
              <a:custGeom>
                <a:avLst/>
                <a:gdLst/>
                <a:ahLst/>
                <a:cxnLst/>
                <a:rect l="l" t="t" r="r" b="b"/>
                <a:pathLst>
                  <a:path w="8238" h="2780" extrusionOk="0">
                    <a:moveTo>
                      <a:pt x="14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" y="13"/>
                      <a:pt x="1774" y="642"/>
                      <a:pt x="4012" y="1396"/>
                    </a:cubicBezTo>
                    <a:cubicBezTo>
                      <a:pt x="6313" y="2163"/>
                      <a:pt x="8225" y="2780"/>
                      <a:pt x="8225" y="2780"/>
                    </a:cubicBezTo>
                    <a:cubicBezTo>
                      <a:pt x="8237" y="2767"/>
                      <a:pt x="6338" y="2138"/>
                      <a:pt x="4037" y="1371"/>
                    </a:cubicBezTo>
                    <a:cubicBezTo>
                      <a:pt x="1821" y="612"/>
                      <a:pt x="49" y="0"/>
                      <a:pt x="1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27"/>
              <p:cNvSpPr/>
              <p:nvPr/>
            </p:nvSpPr>
            <p:spPr>
              <a:xfrm>
                <a:off x="4565425" y="3948025"/>
                <a:ext cx="98425" cy="33675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1347" extrusionOk="0">
                    <a:moveTo>
                      <a:pt x="13" y="1"/>
                    </a:moveTo>
                    <a:cubicBezTo>
                      <a:pt x="0" y="13"/>
                      <a:pt x="843" y="315"/>
                      <a:pt x="1924" y="692"/>
                    </a:cubicBezTo>
                    <a:cubicBezTo>
                      <a:pt x="3018" y="1057"/>
                      <a:pt x="3911" y="1346"/>
                      <a:pt x="3924" y="1346"/>
                    </a:cubicBezTo>
                    <a:cubicBezTo>
                      <a:pt x="3936" y="1334"/>
                      <a:pt x="3031" y="1032"/>
                      <a:pt x="1962" y="655"/>
                    </a:cubicBezTo>
                    <a:cubicBezTo>
                      <a:pt x="893" y="290"/>
                      <a:pt x="25" y="1"/>
                      <a:pt x="1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27"/>
              <p:cNvSpPr/>
              <p:nvPr/>
            </p:nvSpPr>
            <p:spPr>
              <a:xfrm>
                <a:off x="4494050" y="3952850"/>
                <a:ext cx="1075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1678" extrusionOk="0">
                    <a:moveTo>
                      <a:pt x="928" y="1"/>
                    </a:moveTo>
                    <a:cubicBezTo>
                      <a:pt x="690" y="1"/>
                      <a:pt x="458" y="70"/>
                      <a:pt x="252" y="210"/>
                    </a:cubicBezTo>
                    <a:cubicBezTo>
                      <a:pt x="1" y="399"/>
                      <a:pt x="76" y="650"/>
                      <a:pt x="428" y="764"/>
                    </a:cubicBezTo>
                    <a:lnTo>
                      <a:pt x="2994" y="1619"/>
                    </a:lnTo>
                    <a:cubicBezTo>
                      <a:pt x="3122" y="1658"/>
                      <a:pt x="3253" y="1678"/>
                      <a:pt x="3382" y="1678"/>
                    </a:cubicBezTo>
                    <a:cubicBezTo>
                      <a:pt x="3623" y="1678"/>
                      <a:pt x="3858" y="1611"/>
                      <a:pt x="4062" y="1480"/>
                    </a:cubicBezTo>
                    <a:cubicBezTo>
                      <a:pt x="4301" y="1279"/>
                      <a:pt x="4213" y="1028"/>
                      <a:pt x="3861" y="914"/>
                    </a:cubicBezTo>
                    <a:lnTo>
                      <a:pt x="1309" y="59"/>
                    </a:lnTo>
                    <a:cubicBezTo>
                      <a:pt x="1182" y="20"/>
                      <a:pt x="1055" y="1"/>
                      <a:pt x="928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27"/>
              <p:cNvSpPr/>
              <p:nvPr/>
            </p:nvSpPr>
            <p:spPr>
              <a:xfrm>
                <a:off x="4599375" y="3988600"/>
                <a:ext cx="106900" cy="42450"/>
              </a:xfrm>
              <a:custGeom>
                <a:avLst/>
                <a:gdLst/>
                <a:ahLst/>
                <a:cxnLst/>
                <a:rect l="l" t="t" r="r" b="b"/>
                <a:pathLst>
                  <a:path w="4276" h="1698" extrusionOk="0">
                    <a:moveTo>
                      <a:pt x="859" y="0"/>
                    </a:moveTo>
                    <a:cubicBezTo>
                      <a:pt x="799" y="0"/>
                      <a:pt x="739" y="5"/>
                      <a:pt x="679" y="13"/>
                    </a:cubicBezTo>
                    <a:cubicBezTo>
                      <a:pt x="503" y="25"/>
                      <a:pt x="327" y="75"/>
                      <a:pt x="189" y="163"/>
                    </a:cubicBezTo>
                    <a:cubicBezTo>
                      <a:pt x="76" y="226"/>
                      <a:pt x="13" y="327"/>
                      <a:pt x="0" y="440"/>
                    </a:cubicBezTo>
                    <a:cubicBezTo>
                      <a:pt x="13" y="553"/>
                      <a:pt x="76" y="654"/>
                      <a:pt x="176" y="704"/>
                    </a:cubicBezTo>
                    <a:cubicBezTo>
                      <a:pt x="227" y="742"/>
                      <a:pt x="290" y="767"/>
                      <a:pt x="365" y="792"/>
                    </a:cubicBezTo>
                    <a:lnTo>
                      <a:pt x="566" y="855"/>
                    </a:lnTo>
                    <a:lnTo>
                      <a:pt x="956" y="981"/>
                    </a:lnTo>
                    <a:lnTo>
                      <a:pt x="1648" y="1195"/>
                    </a:lnTo>
                    <a:lnTo>
                      <a:pt x="2679" y="1509"/>
                    </a:lnTo>
                    <a:lnTo>
                      <a:pt x="2955" y="1597"/>
                    </a:lnTo>
                    <a:cubicBezTo>
                      <a:pt x="2993" y="1610"/>
                      <a:pt x="3018" y="1610"/>
                      <a:pt x="3056" y="1622"/>
                    </a:cubicBezTo>
                    <a:cubicBezTo>
                      <a:pt x="3031" y="1610"/>
                      <a:pt x="2993" y="1597"/>
                      <a:pt x="2968" y="1584"/>
                    </a:cubicBezTo>
                    <a:lnTo>
                      <a:pt x="2691" y="1496"/>
                    </a:lnTo>
                    <a:lnTo>
                      <a:pt x="1685" y="1169"/>
                    </a:lnTo>
                    <a:lnTo>
                      <a:pt x="981" y="943"/>
                    </a:lnTo>
                    <a:lnTo>
                      <a:pt x="604" y="817"/>
                    </a:lnTo>
                    <a:lnTo>
                      <a:pt x="403" y="754"/>
                    </a:lnTo>
                    <a:cubicBezTo>
                      <a:pt x="340" y="729"/>
                      <a:pt x="277" y="704"/>
                      <a:pt x="227" y="666"/>
                    </a:cubicBezTo>
                    <a:cubicBezTo>
                      <a:pt x="139" y="629"/>
                      <a:pt x="76" y="528"/>
                      <a:pt x="76" y="428"/>
                    </a:cubicBezTo>
                    <a:cubicBezTo>
                      <a:pt x="76" y="327"/>
                      <a:pt x="151" y="226"/>
                      <a:pt x="239" y="176"/>
                    </a:cubicBezTo>
                    <a:cubicBezTo>
                      <a:pt x="378" y="101"/>
                      <a:pt x="528" y="50"/>
                      <a:pt x="692" y="38"/>
                    </a:cubicBezTo>
                    <a:cubicBezTo>
                      <a:pt x="751" y="29"/>
                      <a:pt x="809" y="25"/>
                      <a:pt x="868" y="25"/>
                    </a:cubicBezTo>
                    <a:cubicBezTo>
                      <a:pt x="984" y="25"/>
                      <a:pt x="1099" y="42"/>
                      <a:pt x="1208" y="75"/>
                    </a:cubicBezTo>
                    <a:cubicBezTo>
                      <a:pt x="1849" y="289"/>
                      <a:pt x="2465" y="490"/>
                      <a:pt x="3031" y="666"/>
                    </a:cubicBezTo>
                    <a:lnTo>
                      <a:pt x="3836" y="918"/>
                    </a:lnTo>
                    <a:cubicBezTo>
                      <a:pt x="4100" y="993"/>
                      <a:pt x="4225" y="1132"/>
                      <a:pt x="4225" y="1257"/>
                    </a:cubicBezTo>
                    <a:cubicBezTo>
                      <a:pt x="4225" y="1396"/>
                      <a:pt x="4100" y="1509"/>
                      <a:pt x="3949" y="1572"/>
                    </a:cubicBezTo>
                    <a:cubicBezTo>
                      <a:pt x="3798" y="1635"/>
                      <a:pt x="3634" y="1672"/>
                      <a:pt x="3471" y="1672"/>
                    </a:cubicBezTo>
                    <a:cubicBezTo>
                      <a:pt x="3370" y="1672"/>
                      <a:pt x="3257" y="1672"/>
                      <a:pt x="3157" y="1647"/>
                    </a:cubicBezTo>
                    <a:cubicBezTo>
                      <a:pt x="3094" y="1635"/>
                      <a:pt x="3056" y="1622"/>
                      <a:pt x="3056" y="1622"/>
                    </a:cubicBezTo>
                    <a:lnTo>
                      <a:pt x="3056" y="1622"/>
                    </a:lnTo>
                    <a:cubicBezTo>
                      <a:pt x="3081" y="1635"/>
                      <a:pt x="3119" y="1647"/>
                      <a:pt x="3144" y="1660"/>
                    </a:cubicBezTo>
                    <a:cubicBezTo>
                      <a:pt x="3245" y="1685"/>
                      <a:pt x="3358" y="1698"/>
                      <a:pt x="3471" y="1698"/>
                    </a:cubicBezTo>
                    <a:cubicBezTo>
                      <a:pt x="3634" y="1698"/>
                      <a:pt x="3811" y="1660"/>
                      <a:pt x="3961" y="1597"/>
                    </a:cubicBezTo>
                    <a:cubicBezTo>
                      <a:pt x="4137" y="1534"/>
                      <a:pt x="4276" y="1408"/>
                      <a:pt x="4276" y="1270"/>
                    </a:cubicBezTo>
                    <a:cubicBezTo>
                      <a:pt x="4276" y="1195"/>
                      <a:pt x="4238" y="1119"/>
                      <a:pt x="4188" y="1056"/>
                    </a:cubicBezTo>
                    <a:cubicBezTo>
                      <a:pt x="4087" y="981"/>
                      <a:pt x="3987" y="931"/>
                      <a:pt x="3873" y="905"/>
                    </a:cubicBezTo>
                    <a:lnTo>
                      <a:pt x="3069" y="641"/>
                    </a:lnTo>
                    <a:lnTo>
                      <a:pt x="1245" y="63"/>
                    </a:lnTo>
                    <a:cubicBezTo>
                      <a:pt x="1116" y="20"/>
                      <a:pt x="987" y="0"/>
                      <a:pt x="859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27"/>
              <p:cNvSpPr/>
              <p:nvPr/>
            </p:nvSpPr>
            <p:spPr>
              <a:xfrm>
                <a:off x="4556000" y="3914075"/>
                <a:ext cx="174500" cy="65100"/>
              </a:xfrm>
              <a:custGeom>
                <a:avLst/>
                <a:gdLst/>
                <a:ahLst/>
                <a:cxnLst/>
                <a:rect l="l" t="t" r="r" b="b"/>
                <a:pathLst>
                  <a:path w="6980" h="2604" extrusionOk="0">
                    <a:moveTo>
                      <a:pt x="365" y="1"/>
                    </a:moveTo>
                    <a:lnTo>
                      <a:pt x="0" y="403"/>
                    </a:lnTo>
                    <a:lnTo>
                      <a:pt x="6677" y="2604"/>
                    </a:lnTo>
                    <a:lnTo>
                      <a:pt x="6979" y="2189"/>
                    </a:lnTo>
                    <a:lnTo>
                      <a:pt x="365" y="1"/>
                    </a:ln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27"/>
              <p:cNvSpPr/>
              <p:nvPr/>
            </p:nvSpPr>
            <p:spPr>
              <a:xfrm>
                <a:off x="4464500" y="4107100"/>
                <a:ext cx="186775" cy="146875"/>
              </a:xfrm>
              <a:custGeom>
                <a:avLst/>
                <a:gdLst/>
                <a:ahLst/>
                <a:cxnLst/>
                <a:rect l="l" t="t" r="r" b="b"/>
                <a:pathLst>
                  <a:path w="7471" h="5875" extrusionOk="0">
                    <a:moveTo>
                      <a:pt x="6804" y="1"/>
                    </a:moveTo>
                    <a:cubicBezTo>
                      <a:pt x="6653" y="1"/>
                      <a:pt x="6653" y="76"/>
                      <a:pt x="6452" y="617"/>
                    </a:cubicBezTo>
                    <a:cubicBezTo>
                      <a:pt x="6452" y="617"/>
                      <a:pt x="6359" y="812"/>
                      <a:pt x="6304" y="812"/>
                    </a:cubicBezTo>
                    <a:cubicBezTo>
                      <a:pt x="6298" y="812"/>
                      <a:pt x="6293" y="810"/>
                      <a:pt x="6288" y="805"/>
                    </a:cubicBezTo>
                    <a:cubicBezTo>
                      <a:pt x="6238" y="743"/>
                      <a:pt x="6301" y="240"/>
                      <a:pt x="6276" y="114"/>
                    </a:cubicBezTo>
                    <a:cubicBezTo>
                      <a:pt x="6272" y="96"/>
                      <a:pt x="6254" y="87"/>
                      <a:pt x="6231" y="87"/>
                    </a:cubicBezTo>
                    <a:cubicBezTo>
                      <a:pt x="6170" y="87"/>
                      <a:pt x="6067" y="144"/>
                      <a:pt x="6049" y="252"/>
                    </a:cubicBezTo>
                    <a:cubicBezTo>
                      <a:pt x="6024" y="441"/>
                      <a:pt x="5986" y="629"/>
                      <a:pt x="5911" y="805"/>
                    </a:cubicBezTo>
                    <a:cubicBezTo>
                      <a:pt x="5898" y="818"/>
                      <a:pt x="5873" y="831"/>
                      <a:pt x="5848" y="856"/>
                    </a:cubicBezTo>
                    <a:cubicBezTo>
                      <a:pt x="5710" y="906"/>
                      <a:pt x="5597" y="1007"/>
                      <a:pt x="5521" y="1145"/>
                    </a:cubicBezTo>
                    <a:lnTo>
                      <a:pt x="5395" y="1359"/>
                    </a:lnTo>
                    <a:lnTo>
                      <a:pt x="2755" y="4100"/>
                    </a:lnTo>
                    <a:lnTo>
                      <a:pt x="2491" y="3295"/>
                    </a:lnTo>
                    <a:lnTo>
                      <a:pt x="1" y="3773"/>
                    </a:lnTo>
                    <a:lnTo>
                      <a:pt x="843" y="5307"/>
                    </a:lnTo>
                    <a:cubicBezTo>
                      <a:pt x="994" y="5571"/>
                      <a:pt x="1371" y="5772"/>
                      <a:pt x="1862" y="5848"/>
                    </a:cubicBezTo>
                    <a:cubicBezTo>
                      <a:pt x="1993" y="5866"/>
                      <a:pt x="2127" y="5875"/>
                      <a:pt x="2261" y="5875"/>
                    </a:cubicBezTo>
                    <a:cubicBezTo>
                      <a:pt x="2963" y="5875"/>
                      <a:pt x="3668" y="5635"/>
                      <a:pt x="3974" y="5244"/>
                    </a:cubicBezTo>
                    <a:lnTo>
                      <a:pt x="6841" y="1560"/>
                    </a:lnTo>
                    <a:cubicBezTo>
                      <a:pt x="6841" y="1560"/>
                      <a:pt x="7470" y="856"/>
                      <a:pt x="7181" y="768"/>
                    </a:cubicBezTo>
                    <a:cubicBezTo>
                      <a:pt x="7181" y="768"/>
                      <a:pt x="7170" y="767"/>
                      <a:pt x="7153" y="767"/>
                    </a:cubicBezTo>
                    <a:cubicBezTo>
                      <a:pt x="7111" y="767"/>
                      <a:pt x="7035" y="773"/>
                      <a:pt x="7018" y="818"/>
                    </a:cubicBezTo>
                    <a:cubicBezTo>
                      <a:pt x="7018" y="818"/>
                      <a:pt x="7030" y="692"/>
                      <a:pt x="6879" y="692"/>
                    </a:cubicBezTo>
                    <a:cubicBezTo>
                      <a:pt x="6804" y="692"/>
                      <a:pt x="6728" y="730"/>
                      <a:pt x="6691" y="805"/>
                    </a:cubicBezTo>
                    <a:cubicBezTo>
                      <a:pt x="6691" y="805"/>
                      <a:pt x="6992" y="1"/>
                      <a:pt x="6804" y="1"/>
                    </a:cubicBezTo>
                    <a:close/>
                  </a:path>
                </a:pathLst>
              </a:custGeom>
              <a:solidFill>
                <a:srgbClr val="AA65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27"/>
              <p:cNvSpPr/>
              <p:nvPr/>
            </p:nvSpPr>
            <p:spPr>
              <a:xfrm>
                <a:off x="4607850" y="4130250"/>
                <a:ext cx="201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806" h="433" extrusionOk="0">
                    <a:moveTo>
                      <a:pt x="671" y="0"/>
                    </a:moveTo>
                    <a:cubicBezTo>
                      <a:pt x="658" y="0"/>
                      <a:pt x="644" y="2"/>
                      <a:pt x="630" y="5"/>
                    </a:cubicBezTo>
                    <a:cubicBezTo>
                      <a:pt x="567" y="5"/>
                      <a:pt x="504" y="18"/>
                      <a:pt x="428" y="30"/>
                    </a:cubicBezTo>
                    <a:cubicBezTo>
                      <a:pt x="336" y="53"/>
                      <a:pt x="244" y="87"/>
                      <a:pt x="161" y="131"/>
                    </a:cubicBezTo>
                    <a:lnTo>
                      <a:pt x="161" y="131"/>
                    </a:lnTo>
                    <a:cubicBezTo>
                      <a:pt x="147" y="87"/>
                      <a:pt x="123" y="54"/>
                      <a:pt x="76" y="43"/>
                    </a:cubicBezTo>
                    <a:cubicBezTo>
                      <a:pt x="64" y="43"/>
                      <a:pt x="127" y="81"/>
                      <a:pt x="127" y="144"/>
                    </a:cubicBezTo>
                    <a:lnTo>
                      <a:pt x="127" y="169"/>
                    </a:lnTo>
                    <a:lnTo>
                      <a:pt x="164" y="156"/>
                    </a:lnTo>
                    <a:cubicBezTo>
                      <a:pt x="252" y="106"/>
                      <a:pt x="340" y="81"/>
                      <a:pt x="441" y="56"/>
                    </a:cubicBezTo>
                    <a:cubicBezTo>
                      <a:pt x="504" y="43"/>
                      <a:pt x="567" y="30"/>
                      <a:pt x="642" y="30"/>
                    </a:cubicBezTo>
                    <a:cubicBezTo>
                      <a:pt x="655" y="24"/>
                      <a:pt x="667" y="21"/>
                      <a:pt x="680" y="21"/>
                    </a:cubicBezTo>
                    <a:cubicBezTo>
                      <a:pt x="692" y="21"/>
                      <a:pt x="705" y="24"/>
                      <a:pt x="718" y="30"/>
                    </a:cubicBezTo>
                    <a:cubicBezTo>
                      <a:pt x="743" y="30"/>
                      <a:pt x="743" y="56"/>
                      <a:pt x="743" y="68"/>
                    </a:cubicBezTo>
                    <a:cubicBezTo>
                      <a:pt x="730" y="106"/>
                      <a:pt x="667" y="131"/>
                      <a:pt x="630" y="156"/>
                    </a:cubicBezTo>
                    <a:cubicBezTo>
                      <a:pt x="579" y="181"/>
                      <a:pt x="542" y="206"/>
                      <a:pt x="491" y="232"/>
                    </a:cubicBezTo>
                    <a:cubicBezTo>
                      <a:pt x="403" y="282"/>
                      <a:pt x="328" y="307"/>
                      <a:pt x="252" y="345"/>
                    </a:cubicBezTo>
                    <a:cubicBezTo>
                      <a:pt x="101" y="395"/>
                      <a:pt x="1" y="433"/>
                      <a:pt x="1" y="433"/>
                    </a:cubicBezTo>
                    <a:cubicBezTo>
                      <a:pt x="89" y="420"/>
                      <a:pt x="177" y="395"/>
                      <a:pt x="265" y="370"/>
                    </a:cubicBezTo>
                    <a:cubicBezTo>
                      <a:pt x="353" y="345"/>
                      <a:pt x="441" y="307"/>
                      <a:pt x="529" y="269"/>
                    </a:cubicBezTo>
                    <a:lnTo>
                      <a:pt x="667" y="194"/>
                    </a:lnTo>
                    <a:cubicBezTo>
                      <a:pt x="705" y="156"/>
                      <a:pt x="768" y="131"/>
                      <a:pt x="793" y="93"/>
                    </a:cubicBezTo>
                    <a:cubicBezTo>
                      <a:pt x="806" y="56"/>
                      <a:pt x="793" y="18"/>
                      <a:pt x="755" y="18"/>
                    </a:cubicBezTo>
                    <a:cubicBezTo>
                      <a:pt x="729" y="9"/>
                      <a:pt x="702" y="0"/>
                      <a:pt x="671" y="0"/>
                    </a:cubicBez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27"/>
              <p:cNvSpPr/>
              <p:nvPr/>
            </p:nvSpPr>
            <p:spPr>
              <a:xfrm>
                <a:off x="4622625" y="4128175"/>
                <a:ext cx="16375" cy="13025"/>
              </a:xfrm>
              <a:custGeom>
                <a:avLst/>
                <a:gdLst/>
                <a:ahLst/>
                <a:cxnLst/>
                <a:rect l="l" t="t" r="r" b="b"/>
                <a:pathLst>
                  <a:path w="655" h="521" extrusionOk="0">
                    <a:moveTo>
                      <a:pt x="353" y="0"/>
                    </a:moveTo>
                    <a:cubicBezTo>
                      <a:pt x="303" y="50"/>
                      <a:pt x="252" y="101"/>
                      <a:pt x="215" y="164"/>
                    </a:cubicBezTo>
                    <a:lnTo>
                      <a:pt x="76" y="315"/>
                    </a:lnTo>
                    <a:cubicBezTo>
                      <a:pt x="51" y="352"/>
                      <a:pt x="26" y="390"/>
                      <a:pt x="13" y="415"/>
                    </a:cubicBezTo>
                    <a:cubicBezTo>
                      <a:pt x="1" y="440"/>
                      <a:pt x="1" y="465"/>
                      <a:pt x="13" y="491"/>
                    </a:cubicBezTo>
                    <a:cubicBezTo>
                      <a:pt x="32" y="509"/>
                      <a:pt x="57" y="521"/>
                      <a:pt x="84" y="521"/>
                    </a:cubicBezTo>
                    <a:cubicBezTo>
                      <a:pt x="94" y="521"/>
                      <a:pt x="104" y="519"/>
                      <a:pt x="114" y="516"/>
                    </a:cubicBezTo>
                    <a:cubicBezTo>
                      <a:pt x="177" y="503"/>
                      <a:pt x="227" y="478"/>
                      <a:pt x="265" y="428"/>
                    </a:cubicBezTo>
                    <a:cubicBezTo>
                      <a:pt x="303" y="403"/>
                      <a:pt x="340" y="365"/>
                      <a:pt x="366" y="340"/>
                    </a:cubicBezTo>
                    <a:cubicBezTo>
                      <a:pt x="441" y="289"/>
                      <a:pt x="479" y="227"/>
                      <a:pt x="529" y="176"/>
                    </a:cubicBezTo>
                    <a:cubicBezTo>
                      <a:pt x="579" y="139"/>
                      <a:pt x="617" y="76"/>
                      <a:pt x="655" y="25"/>
                    </a:cubicBezTo>
                    <a:lnTo>
                      <a:pt x="655" y="25"/>
                    </a:lnTo>
                    <a:cubicBezTo>
                      <a:pt x="592" y="63"/>
                      <a:pt x="542" y="113"/>
                      <a:pt x="491" y="164"/>
                    </a:cubicBezTo>
                    <a:cubicBezTo>
                      <a:pt x="454" y="214"/>
                      <a:pt x="403" y="264"/>
                      <a:pt x="340" y="327"/>
                    </a:cubicBezTo>
                    <a:cubicBezTo>
                      <a:pt x="303" y="352"/>
                      <a:pt x="265" y="390"/>
                      <a:pt x="240" y="415"/>
                    </a:cubicBezTo>
                    <a:cubicBezTo>
                      <a:pt x="202" y="453"/>
                      <a:pt x="152" y="478"/>
                      <a:pt x="114" y="491"/>
                    </a:cubicBezTo>
                    <a:cubicBezTo>
                      <a:pt x="64" y="491"/>
                      <a:pt x="39" y="453"/>
                      <a:pt x="51" y="428"/>
                    </a:cubicBezTo>
                    <a:cubicBezTo>
                      <a:pt x="76" y="390"/>
                      <a:pt x="101" y="365"/>
                      <a:pt x="127" y="327"/>
                    </a:cubicBezTo>
                    <a:lnTo>
                      <a:pt x="252" y="164"/>
                    </a:lnTo>
                    <a:cubicBezTo>
                      <a:pt x="290" y="113"/>
                      <a:pt x="328" y="63"/>
                      <a:pt x="353" y="0"/>
                    </a:cubicBez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27"/>
              <p:cNvSpPr/>
              <p:nvPr/>
            </p:nvSpPr>
            <p:spPr>
              <a:xfrm>
                <a:off x="4630500" y="4131300"/>
                <a:ext cx="13850" cy="8975"/>
              </a:xfrm>
              <a:custGeom>
                <a:avLst/>
                <a:gdLst/>
                <a:ahLst/>
                <a:cxnLst/>
                <a:rect l="l" t="t" r="r" b="b"/>
                <a:pathLst>
                  <a:path w="554" h="359" extrusionOk="0">
                    <a:moveTo>
                      <a:pt x="528" y="1"/>
                    </a:moveTo>
                    <a:lnTo>
                      <a:pt x="528" y="1"/>
                    </a:lnTo>
                    <a:cubicBezTo>
                      <a:pt x="428" y="102"/>
                      <a:pt x="315" y="190"/>
                      <a:pt x="189" y="278"/>
                    </a:cubicBezTo>
                    <a:cubicBezTo>
                      <a:pt x="164" y="290"/>
                      <a:pt x="139" y="303"/>
                      <a:pt x="113" y="328"/>
                    </a:cubicBezTo>
                    <a:cubicBezTo>
                      <a:pt x="99" y="335"/>
                      <a:pt x="89" y="342"/>
                      <a:pt x="80" y="342"/>
                    </a:cubicBezTo>
                    <a:cubicBezTo>
                      <a:pt x="74" y="342"/>
                      <a:pt x="68" y="339"/>
                      <a:pt x="63" y="328"/>
                    </a:cubicBezTo>
                    <a:cubicBezTo>
                      <a:pt x="51" y="290"/>
                      <a:pt x="63" y="252"/>
                      <a:pt x="76" y="227"/>
                    </a:cubicBezTo>
                    <a:cubicBezTo>
                      <a:pt x="101" y="177"/>
                      <a:pt x="139" y="139"/>
                      <a:pt x="139" y="139"/>
                    </a:cubicBezTo>
                    <a:lnTo>
                      <a:pt x="139" y="139"/>
                    </a:lnTo>
                    <a:cubicBezTo>
                      <a:pt x="101" y="152"/>
                      <a:pt x="63" y="177"/>
                      <a:pt x="38" y="215"/>
                    </a:cubicBezTo>
                    <a:cubicBezTo>
                      <a:pt x="25" y="227"/>
                      <a:pt x="13" y="252"/>
                      <a:pt x="13" y="265"/>
                    </a:cubicBezTo>
                    <a:cubicBezTo>
                      <a:pt x="0" y="290"/>
                      <a:pt x="0" y="303"/>
                      <a:pt x="13" y="328"/>
                    </a:cubicBezTo>
                    <a:cubicBezTo>
                      <a:pt x="25" y="340"/>
                      <a:pt x="38" y="353"/>
                      <a:pt x="63" y="353"/>
                    </a:cubicBezTo>
                    <a:cubicBezTo>
                      <a:pt x="72" y="357"/>
                      <a:pt x="80" y="359"/>
                      <a:pt x="88" y="359"/>
                    </a:cubicBezTo>
                    <a:cubicBezTo>
                      <a:pt x="105" y="359"/>
                      <a:pt x="122" y="353"/>
                      <a:pt x="139" y="353"/>
                    </a:cubicBezTo>
                    <a:cubicBezTo>
                      <a:pt x="164" y="340"/>
                      <a:pt x="201" y="315"/>
                      <a:pt x="227" y="303"/>
                    </a:cubicBezTo>
                    <a:cubicBezTo>
                      <a:pt x="466" y="164"/>
                      <a:pt x="554" y="1"/>
                      <a:pt x="528" y="1"/>
                    </a:cubicBez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27"/>
              <p:cNvSpPr/>
              <p:nvPr/>
            </p:nvSpPr>
            <p:spPr>
              <a:xfrm>
                <a:off x="4217100" y="4082200"/>
                <a:ext cx="318475" cy="150350"/>
              </a:xfrm>
              <a:custGeom>
                <a:avLst/>
                <a:gdLst/>
                <a:ahLst/>
                <a:cxnLst/>
                <a:rect l="l" t="t" r="r" b="b"/>
                <a:pathLst>
                  <a:path w="12739" h="6014" extrusionOk="0">
                    <a:moveTo>
                      <a:pt x="6269" y="1"/>
                    </a:moveTo>
                    <a:cubicBezTo>
                      <a:pt x="5459" y="1"/>
                      <a:pt x="4324" y="139"/>
                      <a:pt x="2830" y="619"/>
                    </a:cubicBezTo>
                    <a:lnTo>
                      <a:pt x="0" y="1500"/>
                    </a:lnTo>
                    <a:lnTo>
                      <a:pt x="214" y="1764"/>
                    </a:lnTo>
                    <a:lnTo>
                      <a:pt x="1208" y="3021"/>
                    </a:lnTo>
                    <a:lnTo>
                      <a:pt x="1409" y="3273"/>
                    </a:lnTo>
                    <a:lnTo>
                      <a:pt x="3370" y="2644"/>
                    </a:lnTo>
                    <a:lnTo>
                      <a:pt x="1748" y="4555"/>
                    </a:lnTo>
                    <a:lnTo>
                      <a:pt x="7042" y="6014"/>
                    </a:lnTo>
                    <a:lnTo>
                      <a:pt x="9369" y="4316"/>
                    </a:lnTo>
                    <a:lnTo>
                      <a:pt x="9507" y="5310"/>
                    </a:lnTo>
                    <a:lnTo>
                      <a:pt x="12739" y="4694"/>
                    </a:lnTo>
                    <a:cubicBezTo>
                      <a:pt x="12739" y="4694"/>
                      <a:pt x="12512" y="3650"/>
                      <a:pt x="12336" y="2669"/>
                    </a:cubicBezTo>
                    <a:cubicBezTo>
                      <a:pt x="12135" y="1475"/>
                      <a:pt x="10362" y="959"/>
                      <a:pt x="10362" y="959"/>
                    </a:cubicBezTo>
                    <a:lnTo>
                      <a:pt x="7872" y="255"/>
                    </a:lnTo>
                    <a:cubicBezTo>
                      <a:pt x="7872" y="255"/>
                      <a:pt x="7368" y="1"/>
                      <a:pt x="6269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27"/>
              <p:cNvSpPr/>
              <p:nvPr/>
            </p:nvSpPr>
            <p:spPr>
              <a:xfrm>
                <a:off x="4615400" y="4138550"/>
                <a:ext cx="9775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391" h="328" extrusionOk="0">
                    <a:moveTo>
                      <a:pt x="1" y="0"/>
                    </a:moveTo>
                    <a:cubicBezTo>
                      <a:pt x="89" y="38"/>
                      <a:pt x="164" y="88"/>
                      <a:pt x="227" y="138"/>
                    </a:cubicBezTo>
                    <a:cubicBezTo>
                      <a:pt x="328" y="226"/>
                      <a:pt x="340" y="327"/>
                      <a:pt x="353" y="327"/>
                    </a:cubicBezTo>
                    <a:cubicBezTo>
                      <a:pt x="365" y="327"/>
                      <a:pt x="390" y="214"/>
                      <a:pt x="277" y="126"/>
                    </a:cubicBezTo>
                    <a:cubicBezTo>
                      <a:pt x="202" y="50"/>
                      <a:pt x="101" y="0"/>
                      <a:pt x="1" y="0"/>
                    </a:cubicBez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27"/>
              <p:cNvSpPr/>
              <p:nvPr/>
            </p:nvSpPr>
            <p:spPr>
              <a:xfrm>
                <a:off x="4528325" y="4208950"/>
                <a:ext cx="5375" cy="1512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605" extrusionOk="0">
                    <a:moveTo>
                      <a:pt x="214" y="1"/>
                    </a:moveTo>
                    <a:lnTo>
                      <a:pt x="214" y="1"/>
                    </a:lnTo>
                    <a:cubicBezTo>
                      <a:pt x="139" y="76"/>
                      <a:pt x="88" y="190"/>
                      <a:pt x="51" y="290"/>
                    </a:cubicBezTo>
                    <a:cubicBezTo>
                      <a:pt x="13" y="391"/>
                      <a:pt x="0" y="491"/>
                      <a:pt x="13" y="604"/>
                    </a:cubicBezTo>
                    <a:cubicBezTo>
                      <a:pt x="51" y="504"/>
                      <a:pt x="88" y="403"/>
                      <a:pt x="114" y="303"/>
                    </a:cubicBezTo>
                    <a:cubicBezTo>
                      <a:pt x="151" y="202"/>
                      <a:pt x="189" y="101"/>
                      <a:pt x="214" y="1"/>
                    </a:cubicBez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27"/>
              <p:cNvSpPr/>
              <p:nvPr/>
            </p:nvSpPr>
            <p:spPr>
              <a:xfrm>
                <a:off x="4251375" y="4143250"/>
                <a:ext cx="67600" cy="20475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819" extrusionOk="0">
                    <a:moveTo>
                      <a:pt x="2704" y="1"/>
                    </a:moveTo>
                    <a:lnTo>
                      <a:pt x="2704" y="1"/>
                    </a:lnTo>
                    <a:cubicBezTo>
                      <a:pt x="2703" y="1"/>
                      <a:pt x="2100" y="177"/>
                      <a:pt x="1346" y="391"/>
                    </a:cubicBezTo>
                    <a:cubicBezTo>
                      <a:pt x="604" y="617"/>
                      <a:pt x="0" y="806"/>
                      <a:pt x="0" y="818"/>
                    </a:cubicBezTo>
                    <a:cubicBezTo>
                      <a:pt x="0" y="819"/>
                      <a:pt x="2" y="819"/>
                      <a:pt x="3" y="819"/>
                    </a:cubicBezTo>
                    <a:cubicBezTo>
                      <a:pt x="54" y="819"/>
                      <a:pt x="654" y="647"/>
                      <a:pt x="1371" y="428"/>
                    </a:cubicBezTo>
                    <a:cubicBezTo>
                      <a:pt x="2112" y="202"/>
                      <a:pt x="2703" y="1"/>
                      <a:pt x="2704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27"/>
              <p:cNvSpPr/>
              <p:nvPr/>
            </p:nvSpPr>
            <p:spPr>
              <a:xfrm>
                <a:off x="4434325" y="4167475"/>
                <a:ext cx="43100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1484" extrusionOk="0">
                    <a:moveTo>
                      <a:pt x="1723" y="0"/>
                    </a:moveTo>
                    <a:lnTo>
                      <a:pt x="1723" y="0"/>
                    </a:lnTo>
                    <a:cubicBezTo>
                      <a:pt x="1698" y="13"/>
                      <a:pt x="1673" y="38"/>
                      <a:pt x="1660" y="63"/>
                    </a:cubicBezTo>
                    <a:cubicBezTo>
                      <a:pt x="1610" y="101"/>
                      <a:pt x="1547" y="164"/>
                      <a:pt x="1484" y="226"/>
                    </a:cubicBezTo>
                    <a:cubicBezTo>
                      <a:pt x="1334" y="365"/>
                      <a:pt x="1132" y="541"/>
                      <a:pt x="893" y="755"/>
                    </a:cubicBezTo>
                    <a:cubicBezTo>
                      <a:pt x="654" y="956"/>
                      <a:pt x="416" y="1132"/>
                      <a:pt x="265" y="1270"/>
                    </a:cubicBezTo>
                    <a:lnTo>
                      <a:pt x="63" y="1421"/>
                    </a:lnTo>
                    <a:cubicBezTo>
                      <a:pt x="26" y="1459"/>
                      <a:pt x="1" y="1484"/>
                      <a:pt x="1" y="1484"/>
                    </a:cubicBezTo>
                    <a:cubicBezTo>
                      <a:pt x="26" y="1471"/>
                      <a:pt x="63" y="1446"/>
                      <a:pt x="89" y="1434"/>
                    </a:cubicBezTo>
                    <a:cubicBezTo>
                      <a:pt x="139" y="1396"/>
                      <a:pt x="214" y="1333"/>
                      <a:pt x="290" y="1270"/>
                    </a:cubicBezTo>
                    <a:cubicBezTo>
                      <a:pt x="466" y="1144"/>
                      <a:pt x="692" y="968"/>
                      <a:pt x="931" y="755"/>
                    </a:cubicBezTo>
                    <a:cubicBezTo>
                      <a:pt x="1170" y="553"/>
                      <a:pt x="1371" y="365"/>
                      <a:pt x="1510" y="226"/>
                    </a:cubicBezTo>
                    <a:cubicBezTo>
                      <a:pt x="1572" y="151"/>
                      <a:pt x="1635" y="101"/>
                      <a:pt x="1673" y="63"/>
                    </a:cubicBezTo>
                    <a:cubicBezTo>
                      <a:pt x="1686" y="38"/>
                      <a:pt x="1698" y="25"/>
                      <a:pt x="1723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27"/>
              <p:cNvSpPr/>
              <p:nvPr/>
            </p:nvSpPr>
            <p:spPr>
              <a:xfrm>
                <a:off x="4405400" y="3993175"/>
                <a:ext cx="171675" cy="113650"/>
              </a:xfrm>
              <a:custGeom>
                <a:avLst/>
                <a:gdLst/>
                <a:ahLst/>
                <a:cxnLst/>
                <a:rect l="l" t="t" r="r" b="b"/>
                <a:pathLst>
                  <a:path w="6867" h="4546" extrusionOk="0">
                    <a:moveTo>
                      <a:pt x="3860" y="0"/>
                    </a:moveTo>
                    <a:cubicBezTo>
                      <a:pt x="3755" y="0"/>
                      <a:pt x="3657" y="6"/>
                      <a:pt x="3572" y="18"/>
                    </a:cubicBezTo>
                    <a:cubicBezTo>
                      <a:pt x="3056" y="68"/>
                      <a:pt x="2566" y="282"/>
                      <a:pt x="2164" y="609"/>
                    </a:cubicBezTo>
                    <a:cubicBezTo>
                      <a:pt x="1937" y="798"/>
                      <a:pt x="1749" y="1037"/>
                      <a:pt x="1409" y="1150"/>
                    </a:cubicBezTo>
                    <a:cubicBezTo>
                      <a:pt x="1170" y="1238"/>
                      <a:pt x="894" y="1225"/>
                      <a:pt x="642" y="1313"/>
                    </a:cubicBezTo>
                    <a:cubicBezTo>
                      <a:pt x="428" y="1389"/>
                      <a:pt x="252" y="1540"/>
                      <a:pt x="152" y="1754"/>
                    </a:cubicBezTo>
                    <a:cubicBezTo>
                      <a:pt x="1" y="2068"/>
                      <a:pt x="126" y="2458"/>
                      <a:pt x="453" y="2609"/>
                    </a:cubicBezTo>
                    <a:cubicBezTo>
                      <a:pt x="592" y="2697"/>
                      <a:pt x="13" y="2986"/>
                      <a:pt x="114" y="3086"/>
                    </a:cubicBezTo>
                    <a:cubicBezTo>
                      <a:pt x="214" y="3200"/>
                      <a:pt x="667" y="3489"/>
                      <a:pt x="705" y="3640"/>
                    </a:cubicBezTo>
                    <a:cubicBezTo>
                      <a:pt x="818" y="4055"/>
                      <a:pt x="1661" y="4042"/>
                      <a:pt x="2352" y="4080"/>
                    </a:cubicBezTo>
                    <a:cubicBezTo>
                      <a:pt x="2491" y="4080"/>
                      <a:pt x="2641" y="4080"/>
                      <a:pt x="2767" y="4092"/>
                    </a:cubicBezTo>
                    <a:cubicBezTo>
                      <a:pt x="2968" y="4143"/>
                      <a:pt x="3157" y="4218"/>
                      <a:pt x="3333" y="4319"/>
                    </a:cubicBezTo>
                    <a:cubicBezTo>
                      <a:pt x="3717" y="4468"/>
                      <a:pt x="4121" y="4545"/>
                      <a:pt x="4527" y="4545"/>
                    </a:cubicBezTo>
                    <a:cubicBezTo>
                      <a:pt x="4839" y="4545"/>
                      <a:pt x="5152" y="4500"/>
                      <a:pt x="5458" y="4407"/>
                    </a:cubicBezTo>
                    <a:cubicBezTo>
                      <a:pt x="6188" y="4180"/>
                      <a:pt x="6741" y="3652"/>
                      <a:pt x="6615" y="3200"/>
                    </a:cubicBezTo>
                    <a:cubicBezTo>
                      <a:pt x="6577" y="3024"/>
                      <a:pt x="6426" y="2860"/>
                      <a:pt x="6452" y="2671"/>
                    </a:cubicBezTo>
                    <a:cubicBezTo>
                      <a:pt x="6477" y="2508"/>
                      <a:pt x="6615" y="2345"/>
                      <a:pt x="6703" y="2181"/>
                    </a:cubicBezTo>
                    <a:cubicBezTo>
                      <a:pt x="6867" y="1930"/>
                      <a:pt x="6854" y="1603"/>
                      <a:pt x="6678" y="1351"/>
                    </a:cubicBezTo>
                    <a:cubicBezTo>
                      <a:pt x="6452" y="1087"/>
                      <a:pt x="6137" y="911"/>
                      <a:pt x="5785" y="861"/>
                    </a:cubicBezTo>
                    <a:lnTo>
                      <a:pt x="5270" y="458"/>
                    </a:lnTo>
                    <a:cubicBezTo>
                      <a:pt x="5164" y="163"/>
                      <a:pt x="4412" y="0"/>
                      <a:pt x="3860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27"/>
              <p:cNvSpPr/>
              <p:nvPr/>
            </p:nvSpPr>
            <p:spPr>
              <a:xfrm>
                <a:off x="4405100" y="4001475"/>
                <a:ext cx="149975" cy="129325"/>
              </a:xfrm>
              <a:custGeom>
                <a:avLst/>
                <a:gdLst/>
                <a:ahLst/>
                <a:cxnLst/>
                <a:rect l="l" t="t" r="r" b="b"/>
                <a:pathLst>
                  <a:path w="5999" h="5173" extrusionOk="0">
                    <a:moveTo>
                      <a:pt x="3270" y="1"/>
                    </a:moveTo>
                    <a:cubicBezTo>
                      <a:pt x="3270" y="1"/>
                      <a:pt x="1610" y="1447"/>
                      <a:pt x="1094" y="2138"/>
                    </a:cubicBezTo>
                    <a:cubicBezTo>
                      <a:pt x="553" y="2868"/>
                      <a:pt x="1258" y="3195"/>
                      <a:pt x="1258" y="3195"/>
                    </a:cubicBezTo>
                    <a:cubicBezTo>
                      <a:pt x="1258" y="3195"/>
                      <a:pt x="830" y="3622"/>
                      <a:pt x="415" y="4024"/>
                    </a:cubicBezTo>
                    <a:cubicBezTo>
                      <a:pt x="0" y="4402"/>
                      <a:pt x="189" y="4880"/>
                      <a:pt x="830" y="5081"/>
                    </a:cubicBezTo>
                    <a:cubicBezTo>
                      <a:pt x="1025" y="5143"/>
                      <a:pt x="1240" y="5173"/>
                      <a:pt x="1455" y="5173"/>
                    </a:cubicBezTo>
                    <a:cubicBezTo>
                      <a:pt x="1932" y="5173"/>
                      <a:pt x="2410" y="5026"/>
                      <a:pt x="2679" y="4766"/>
                    </a:cubicBezTo>
                    <a:lnTo>
                      <a:pt x="5998" y="1510"/>
                    </a:lnTo>
                    <a:cubicBezTo>
                      <a:pt x="5785" y="667"/>
                      <a:pt x="4665" y="51"/>
                      <a:pt x="3270" y="1"/>
                    </a:cubicBezTo>
                    <a:close/>
                  </a:path>
                </a:pathLst>
              </a:custGeom>
              <a:solidFill>
                <a:srgbClr val="AA65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27"/>
              <p:cNvSpPr/>
              <p:nvPr/>
            </p:nvSpPr>
            <p:spPr>
              <a:xfrm>
                <a:off x="4462625" y="4031025"/>
                <a:ext cx="8500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340" h="187" extrusionOk="0">
                    <a:moveTo>
                      <a:pt x="189" y="1"/>
                    </a:moveTo>
                    <a:cubicBezTo>
                      <a:pt x="140" y="1"/>
                      <a:pt x="93" y="17"/>
                      <a:pt x="51" y="51"/>
                    </a:cubicBezTo>
                    <a:cubicBezTo>
                      <a:pt x="0" y="89"/>
                      <a:pt x="13" y="151"/>
                      <a:pt x="88" y="177"/>
                    </a:cubicBezTo>
                    <a:cubicBezTo>
                      <a:pt x="106" y="184"/>
                      <a:pt x="125" y="187"/>
                      <a:pt x="146" y="187"/>
                    </a:cubicBezTo>
                    <a:cubicBezTo>
                      <a:pt x="197" y="187"/>
                      <a:pt x="253" y="166"/>
                      <a:pt x="290" y="139"/>
                    </a:cubicBezTo>
                    <a:cubicBezTo>
                      <a:pt x="340" y="89"/>
                      <a:pt x="327" y="38"/>
                      <a:pt x="264" y="13"/>
                    </a:cubicBezTo>
                    <a:cubicBezTo>
                      <a:pt x="239" y="5"/>
                      <a:pt x="214" y="1"/>
                      <a:pt x="18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27"/>
              <p:cNvSpPr/>
              <p:nvPr/>
            </p:nvSpPr>
            <p:spPr>
              <a:xfrm>
                <a:off x="4461675" y="4027875"/>
                <a:ext cx="1355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42" h="203" extrusionOk="0">
                    <a:moveTo>
                      <a:pt x="114" y="1"/>
                    </a:moveTo>
                    <a:cubicBezTo>
                      <a:pt x="38" y="13"/>
                      <a:pt x="1" y="26"/>
                      <a:pt x="1" y="39"/>
                    </a:cubicBezTo>
                    <a:cubicBezTo>
                      <a:pt x="1" y="51"/>
                      <a:pt x="151" y="39"/>
                      <a:pt x="290" y="76"/>
                    </a:cubicBezTo>
                    <a:cubicBezTo>
                      <a:pt x="416" y="127"/>
                      <a:pt x="478" y="202"/>
                      <a:pt x="504" y="202"/>
                    </a:cubicBezTo>
                    <a:cubicBezTo>
                      <a:pt x="541" y="189"/>
                      <a:pt x="529" y="164"/>
                      <a:pt x="504" y="139"/>
                    </a:cubicBezTo>
                    <a:cubicBezTo>
                      <a:pt x="466" y="76"/>
                      <a:pt x="416" y="39"/>
                      <a:pt x="353" y="26"/>
                    </a:cubicBezTo>
                    <a:cubicBezTo>
                      <a:pt x="277" y="1"/>
                      <a:pt x="189" y="1"/>
                      <a:pt x="114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27"/>
              <p:cNvSpPr/>
              <p:nvPr/>
            </p:nvSpPr>
            <p:spPr>
              <a:xfrm>
                <a:off x="4497200" y="4042650"/>
                <a:ext cx="8825" cy="4750"/>
              </a:xfrm>
              <a:custGeom>
                <a:avLst/>
                <a:gdLst/>
                <a:ahLst/>
                <a:cxnLst/>
                <a:rect l="l" t="t" r="r" b="b"/>
                <a:pathLst>
                  <a:path w="353" h="190" extrusionOk="0">
                    <a:moveTo>
                      <a:pt x="190" y="1"/>
                    </a:moveTo>
                    <a:cubicBezTo>
                      <a:pt x="140" y="1"/>
                      <a:pt x="93" y="18"/>
                      <a:pt x="51" y="51"/>
                    </a:cubicBezTo>
                    <a:cubicBezTo>
                      <a:pt x="1" y="89"/>
                      <a:pt x="26" y="152"/>
                      <a:pt x="89" y="177"/>
                    </a:cubicBezTo>
                    <a:cubicBezTo>
                      <a:pt x="114" y="185"/>
                      <a:pt x="139" y="189"/>
                      <a:pt x="164" y="189"/>
                    </a:cubicBezTo>
                    <a:cubicBezTo>
                      <a:pt x="213" y="189"/>
                      <a:pt x="260" y="173"/>
                      <a:pt x="302" y="139"/>
                    </a:cubicBezTo>
                    <a:cubicBezTo>
                      <a:pt x="353" y="89"/>
                      <a:pt x="327" y="39"/>
                      <a:pt x="265" y="13"/>
                    </a:cubicBezTo>
                    <a:cubicBezTo>
                      <a:pt x="239" y="5"/>
                      <a:pt x="214" y="1"/>
                      <a:pt x="190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27"/>
              <p:cNvSpPr/>
              <p:nvPr/>
            </p:nvSpPr>
            <p:spPr>
              <a:xfrm>
                <a:off x="4497200" y="4040150"/>
                <a:ext cx="135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202" extrusionOk="0">
                    <a:moveTo>
                      <a:pt x="114" y="0"/>
                    </a:moveTo>
                    <a:cubicBezTo>
                      <a:pt x="26" y="13"/>
                      <a:pt x="1" y="25"/>
                      <a:pt x="1" y="38"/>
                    </a:cubicBezTo>
                    <a:cubicBezTo>
                      <a:pt x="1" y="51"/>
                      <a:pt x="151" y="38"/>
                      <a:pt x="290" y="76"/>
                    </a:cubicBezTo>
                    <a:cubicBezTo>
                      <a:pt x="428" y="126"/>
                      <a:pt x="491" y="201"/>
                      <a:pt x="516" y="201"/>
                    </a:cubicBezTo>
                    <a:cubicBezTo>
                      <a:pt x="541" y="189"/>
                      <a:pt x="529" y="164"/>
                      <a:pt x="516" y="139"/>
                    </a:cubicBezTo>
                    <a:cubicBezTo>
                      <a:pt x="478" y="76"/>
                      <a:pt x="416" y="38"/>
                      <a:pt x="353" y="25"/>
                    </a:cubicBezTo>
                    <a:cubicBezTo>
                      <a:pt x="277" y="0"/>
                      <a:pt x="189" y="0"/>
                      <a:pt x="11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27"/>
              <p:cNvSpPr/>
              <p:nvPr/>
            </p:nvSpPr>
            <p:spPr>
              <a:xfrm>
                <a:off x="4459150" y="4035425"/>
                <a:ext cx="28950" cy="18900"/>
              </a:xfrm>
              <a:custGeom>
                <a:avLst/>
                <a:gdLst/>
                <a:ahLst/>
                <a:cxnLst/>
                <a:rect l="l" t="t" r="r" b="b"/>
                <a:pathLst>
                  <a:path w="1158" h="756" extrusionOk="0">
                    <a:moveTo>
                      <a:pt x="1158" y="1"/>
                    </a:moveTo>
                    <a:lnTo>
                      <a:pt x="1158" y="1"/>
                    </a:lnTo>
                    <a:cubicBezTo>
                      <a:pt x="906" y="114"/>
                      <a:pt x="655" y="240"/>
                      <a:pt x="403" y="378"/>
                    </a:cubicBezTo>
                    <a:lnTo>
                      <a:pt x="114" y="529"/>
                    </a:lnTo>
                    <a:cubicBezTo>
                      <a:pt x="76" y="554"/>
                      <a:pt x="26" y="579"/>
                      <a:pt x="1" y="617"/>
                    </a:cubicBezTo>
                    <a:cubicBezTo>
                      <a:pt x="1" y="642"/>
                      <a:pt x="14" y="655"/>
                      <a:pt x="26" y="667"/>
                    </a:cubicBezTo>
                    <a:cubicBezTo>
                      <a:pt x="39" y="680"/>
                      <a:pt x="64" y="692"/>
                      <a:pt x="89" y="692"/>
                    </a:cubicBezTo>
                    <a:cubicBezTo>
                      <a:pt x="152" y="717"/>
                      <a:pt x="240" y="743"/>
                      <a:pt x="315" y="755"/>
                    </a:cubicBezTo>
                    <a:cubicBezTo>
                      <a:pt x="252" y="717"/>
                      <a:pt x="190" y="680"/>
                      <a:pt x="114" y="667"/>
                    </a:cubicBezTo>
                    <a:cubicBezTo>
                      <a:pt x="76" y="655"/>
                      <a:pt x="51" y="629"/>
                      <a:pt x="64" y="617"/>
                    </a:cubicBezTo>
                    <a:cubicBezTo>
                      <a:pt x="89" y="592"/>
                      <a:pt x="114" y="566"/>
                      <a:pt x="152" y="554"/>
                    </a:cubicBezTo>
                    <a:lnTo>
                      <a:pt x="454" y="403"/>
                    </a:lnTo>
                    <a:cubicBezTo>
                      <a:pt x="693" y="290"/>
                      <a:pt x="932" y="152"/>
                      <a:pt x="1158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27"/>
              <p:cNvSpPr/>
              <p:nvPr/>
            </p:nvSpPr>
            <p:spPr>
              <a:xfrm>
                <a:off x="4432450" y="4081325"/>
                <a:ext cx="44650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1786" h="341" extrusionOk="0">
                    <a:moveTo>
                      <a:pt x="151" y="1"/>
                    </a:moveTo>
                    <a:lnTo>
                      <a:pt x="0" y="164"/>
                    </a:lnTo>
                    <a:cubicBezTo>
                      <a:pt x="297" y="280"/>
                      <a:pt x="608" y="340"/>
                      <a:pt x="918" y="340"/>
                    </a:cubicBezTo>
                    <a:cubicBezTo>
                      <a:pt x="1211" y="340"/>
                      <a:pt x="1505" y="287"/>
                      <a:pt x="1786" y="177"/>
                    </a:cubicBezTo>
                    <a:lnTo>
                      <a:pt x="1786" y="177"/>
                    </a:lnTo>
                    <a:cubicBezTo>
                      <a:pt x="1661" y="188"/>
                      <a:pt x="1537" y="194"/>
                      <a:pt x="1413" y="194"/>
                    </a:cubicBezTo>
                    <a:cubicBezTo>
                      <a:pt x="985" y="194"/>
                      <a:pt x="560" y="127"/>
                      <a:pt x="151" y="1"/>
                    </a:cubicBez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27"/>
              <p:cNvSpPr/>
              <p:nvPr/>
            </p:nvSpPr>
            <p:spPr>
              <a:xfrm>
                <a:off x="4502850" y="4034800"/>
                <a:ext cx="13250" cy="6075"/>
              </a:xfrm>
              <a:custGeom>
                <a:avLst/>
                <a:gdLst/>
                <a:ahLst/>
                <a:cxnLst/>
                <a:rect l="l" t="t" r="r" b="b"/>
                <a:pathLst>
                  <a:path w="530" h="243" extrusionOk="0">
                    <a:moveTo>
                      <a:pt x="114" y="0"/>
                    </a:moveTo>
                    <a:cubicBezTo>
                      <a:pt x="39" y="0"/>
                      <a:pt x="1" y="13"/>
                      <a:pt x="1" y="13"/>
                    </a:cubicBezTo>
                    <a:cubicBezTo>
                      <a:pt x="1" y="26"/>
                      <a:pt x="39" y="26"/>
                      <a:pt x="89" y="38"/>
                    </a:cubicBezTo>
                    <a:cubicBezTo>
                      <a:pt x="152" y="63"/>
                      <a:pt x="215" y="76"/>
                      <a:pt x="290" y="114"/>
                    </a:cubicBezTo>
                    <a:cubicBezTo>
                      <a:pt x="340" y="126"/>
                      <a:pt x="391" y="164"/>
                      <a:pt x="441" y="202"/>
                    </a:cubicBezTo>
                    <a:cubicBezTo>
                      <a:pt x="472" y="222"/>
                      <a:pt x="486" y="243"/>
                      <a:pt x="504" y="243"/>
                    </a:cubicBezTo>
                    <a:cubicBezTo>
                      <a:pt x="508" y="243"/>
                      <a:pt x="512" y="242"/>
                      <a:pt x="516" y="239"/>
                    </a:cubicBezTo>
                    <a:cubicBezTo>
                      <a:pt x="529" y="239"/>
                      <a:pt x="529" y="214"/>
                      <a:pt x="516" y="177"/>
                    </a:cubicBezTo>
                    <a:cubicBezTo>
                      <a:pt x="466" y="114"/>
                      <a:pt x="416" y="76"/>
                      <a:pt x="353" y="51"/>
                    </a:cubicBezTo>
                    <a:cubicBezTo>
                      <a:pt x="278" y="13"/>
                      <a:pt x="190" y="0"/>
                      <a:pt x="11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27"/>
              <p:cNvSpPr/>
              <p:nvPr/>
            </p:nvSpPr>
            <p:spPr>
              <a:xfrm>
                <a:off x="4470800" y="4024925"/>
                <a:ext cx="10700" cy="34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137" extrusionOk="0">
                    <a:moveTo>
                      <a:pt x="69" y="1"/>
                    </a:moveTo>
                    <a:cubicBezTo>
                      <a:pt x="51" y="1"/>
                      <a:pt x="32" y="3"/>
                      <a:pt x="13" y="6"/>
                    </a:cubicBezTo>
                    <a:cubicBezTo>
                      <a:pt x="0" y="31"/>
                      <a:pt x="76" y="69"/>
                      <a:pt x="176" y="106"/>
                    </a:cubicBezTo>
                    <a:cubicBezTo>
                      <a:pt x="232" y="125"/>
                      <a:pt x="287" y="136"/>
                      <a:pt x="342" y="136"/>
                    </a:cubicBezTo>
                    <a:cubicBezTo>
                      <a:pt x="362" y="136"/>
                      <a:pt x="382" y="135"/>
                      <a:pt x="403" y="131"/>
                    </a:cubicBezTo>
                    <a:cubicBezTo>
                      <a:pt x="428" y="119"/>
                      <a:pt x="352" y="81"/>
                      <a:pt x="239" y="43"/>
                    </a:cubicBezTo>
                    <a:cubicBezTo>
                      <a:pt x="183" y="15"/>
                      <a:pt x="126" y="1"/>
                      <a:pt x="6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27"/>
              <p:cNvSpPr/>
              <p:nvPr/>
            </p:nvSpPr>
            <p:spPr>
              <a:xfrm>
                <a:off x="4460425" y="4060075"/>
                <a:ext cx="129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516" h="274" extrusionOk="0">
                    <a:moveTo>
                      <a:pt x="276" y="0"/>
                    </a:moveTo>
                    <a:cubicBezTo>
                      <a:pt x="250" y="0"/>
                      <a:pt x="225" y="3"/>
                      <a:pt x="201" y="8"/>
                    </a:cubicBezTo>
                    <a:cubicBezTo>
                      <a:pt x="88" y="33"/>
                      <a:pt x="0" y="121"/>
                      <a:pt x="38" y="197"/>
                    </a:cubicBezTo>
                    <a:cubicBezTo>
                      <a:pt x="95" y="245"/>
                      <a:pt x="167" y="273"/>
                      <a:pt x="239" y="273"/>
                    </a:cubicBezTo>
                    <a:cubicBezTo>
                      <a:pt x="278" y="273"/>
                      <a:pt x="317" y="265"/>
                      <a:pt x="352" y="247"/>
                    </a:cubicBezTo>
                    <a:cubicBezTo>
                      <a:pt x="478" y="209"/>
                      <a:pt x="516" y="109"/>
                      <a:pt x="453" y="46"/>
                    </a:cubicBezTo>
                    <a:lnTo>
                      <a:pt x="453" y="46"/>
                    </a:lnTo>
                    <a:lnTo>
                      <a:pt x="461" y="61"/>
                    </a:lnTo>
                    <a:lnTo>
                      <a:pt x="461" y="61"/>
                    </a:lnTo>
                    <a:cubicBezTo>
                      <a:pt x="427" y="23"/>
                      <a:pt x="351" y="0"/>
                      <a:pt x="276" y="0"/>
                    </a:cubicBez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27"/>
              <p:cNvSpPr/>
              <p:nvPr/>
            </p:nvSpPr>
            <p:spPr>
              <a:xfrm>
                <a:off x="4457900" y="4059325"/>
                <a:ext cx="1827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731" h="191" extrusionOk="0">
                    <a:moveTo>
                      <a:pt x="717" y="0"/>
                    </a:moveTo>
                    <a:lnTo>
                      <a:pt x="717" y="0"/>
                    </a:lnTo>
                    <a:cubicBezTo>
                      <a:pt x="617" y="51"/>
                      <a:pt x="504" y="101"/>
                      <a:pt x="391" y="126"/>
                    </a:cubicBezTo>
                    <a:cubicBezTo>
                      <a:pt x="265" y="126"/>
                      <a:pt x="139" y="126"/>
                      <a:pt x="13" y="101"/>
                    </a:cubicBezTo>
                    <a:cubicBezTo>
                      <a:pt x="1" y="101"/>
                      <a:pt x="26" y="139"/>
                      <a:pt x="101" y="164"/>
                    </a:cubicBezTo>
                    <a:cubicBezTo>
                      <a:pt x="163" y="179"/>
                      <a:pt x="226" y="190"/>
                      <a:pt x="291" y="190"/>
                    </a:cubicBezTo>
                    <a:cubicBezTo>
                      <a:pt x="331" y="190"/>
                      <a:pt x="372" y="186"/>
                      <a:pt x="416" y="176"/>
                    </a:cubicBezTo>
                    <a:cubicBezTo>
                      <a:pt x="504" y="164"/>
                      <a:pt x="604" y="126"/>
                      <a:pt x="680" y="76"/>
                    </a:cubicBezTo>
                    <a:cubicBezTo>
                      <a:pt x="717" y="38"/>
                      <a:pt x="730" y="13"/>
                      <a:pt x="71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27"/>
              <p:cNvSpPr/>
              <p:nvPr/>
            </p:nvSpPr>
            <p:spPr>
              <a:xfrm>
                <a:off x="4471100" y="3996200"/>
                <a:ext cx="100950" cy="59675"/>
              </a:xfrm>
              <a:custGeom>
                <a:avLst/>
                <a:gdLst/>
                <a:ahLst/>
                <a:cxnLst/>
                <a:rect l="l" t="t" r="r" b="b"/>
                <a:pathLst>
                  <a:path w="4038" h="2387" extrusionOk="0">
                    <a:moveTo>
                      <a:pt x="1334" y="0"/>
                    </a:moveTo>
                    <a:cubicBezTo>
                      <a:pt x="1228" y="0"/>
                      <a:pt x="1122" y="12"/>
                      <a:pt x="1019" y="36"/>
                    </a:cubicBezTo>
                    <a:cubicBezTo>
                      <a:pt x="680" y="73"/>
                      <a:pt x="366" y="237"/>
                      <a:pt x="127" y="476"/>
                    </a:cubicBezTo>
                    <a:cubicBezTo>
                      <a:pt x="39" y="539"/>
                      <a:pt x="1" y="652"/>
                      <a:pt x="26" y="752"/>
                    </a:cubicBezTo>
                    <a:cubicBezTo>
                      <a:pt x="101" y="953"/>
                      <a:pt x="554" y="966"/>
                      <a:pt x="692" y="1155"/>
                    </a:cubicBezTo>
                    <a:lnTo>
                      <a:pt x="989" y="950"/>
                    </a:lnTo>
                    <a:lnTo>
                      <a:pt x="989" y="950"/>
                    </a:lnTo>
                    <a:cubicBezTo>
                      <a:pt x="907" y="1038"/>
                      <a:pt x="918" y="1196"/>
                      <a:pt x="1032" y="1268"/>
                    </a:cubicBezTo>
                    <a:cubicBezTo>
                      <a:pt x="1195" y="1356"/>
                      <a:pt x="1359" y="1431"/>
                      <a:pt x="1535" y="1469"/>
                    </a:cubicBezTo>
                    <a:cubicBezTo>
                      <a:pt x="1724" y="1519"/>
                      <a:pt x="1912" y="1582"/>
                      <a:pt x="1975" y="1708"/>
                    </a:cubicBezTo>
                    <a:lnTo>
                      <a:pt x="2214" y="1557"/>
                    </a:lnTo>
                    <a:lnTo>
                      <a:pt x="2051" y="1846"/>
                    </a:lnTo>
                    <a:lnTo>
                      <a:pt x="2994" y="2387"/>
                    </a:lnTo>
                    <a:cubicBezTo>
                      <a:pt x="3673" y="2060"/>
                      <a:pt x="4037" y="1482"/>
                      <a:pt x="3849" y="1016"/>
                    </a:cubicBezTo>
                    <a:cubicBezTo>
                      <a:pt x="3660" y="551"/>
                      <a:pt x="2968" y="212"/>
                      <a:pt x="2189" y="212"/>
                    </a:cubicBezTo>
                    <a:lnTo>
                      <a:pt x="2013" y="149"/>
                    </a:lnTo>
                    <a:cubicBezTo>
                      <a:pt x="1797" y="54"/>
                      <a:pt x="1564" y="0"/>
                      <a:pt x="133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27"/>
              <p:cNvSpPr/>
              <p:nvPr/>
            </p:nvSpPr>
            <p:spPr>
              <a:xfrm>
                <a:off x="4474575" y="4029775"/>
                <a:ext cx="91800" cy="72650"/>
              </a:xfrm>
              <a:custGeom>
                <a:avLst/>
                <a:gdLst/>
                <a:ahLst/>
                <a:cxnLst/>
                <a:rect l="l" t="t" r="r" b="b"/>
                <a:pathLst>
                  <a:path w="3672" h="2906" extrusionOk="0">
                    <a:moveTo>
                      <a:pt x="2528" y="0"/>
                    </a:moveTo>
                    <a:cubicBezTo>
                      <a:pt x="2100" y="264"/>
                      <a:pt x="1647" y="554"/>
                      <a:pt x="1585" y="906"/>
                    </a:cubicBezTo>
                    <a:cubicBezTo>
                      <a:pt x="1597" y="1233"/>
                      <a:pt x="1358" y="1522"/>
                      <a:pt x="1019" y="1547"/>
                    </a:cubicBezTo>
                    <a:cubicBezTo>
                      <a:pt x="805" y="1622"/>
                      <a:pt x="591" y="1723"/>
                      <a:pt x="390" y="1836"/>
                    </a:cubicBezTo>
                    <a:cubicBezTo>
                      <a:pt x="76" y="2037"/>
                      <a:pt x="0" y="2352"/>
                      <a:pt x="189" y="2578"/>
                    </a:cubicBezTo>
                    <a:cubicBezTo>
                      <a:pt x="369" y="2782"/>
                      <a:pt x="766" y="2906"/>
                      <a:pt x="1185" y="2906"/>
                    </a:cubicBezTo>
                    <a:cubicBezTo>
                      <a:pt x="1205" y="2906"/>
                      <a:pt x="1225" y="2906"/>
                      <a:pt x="1245" y="2905"/>
                    </a:cubicBezTo>
                    <a:cubicBezTo>
                      <a:pt x="1673" y="2892"/>
                      <a:pt x="2088" y="2767"/>
                      <a:pt x="2452" y="2528"/>
                    </a:cubicBezTo>
                    <a:lnTo>
                      <a:pt x="3672" y="541"/>
                    </a:lnTo>
                    <a:lnTo>
                      <a:pt x="2528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27"/>
              <p:cNvSpPr/>
              <p:nvPr/>
            </p:nvSpPr>
            <p:spPr>
              <a:xfrm>
                <a:off x="4307625" y="4090750"/>
                <a:ext cx="223250" cy="83650"/>
              </a:xfrm>
              <a:custGeom>
                <a:avLst/>
                <a:gdLst/>
                <a:ahLst/>
                <a:cxnLst/>
                <a:rect l="l" t="t" r="r" b="b"/>
                <a:pathLst>
                  <a:path w="8930" h="3346" extrusionOk="0">
                    <a:moveTo>
                      <a:pt x="1" y="1"/>
                    </a:moveTo>
                    <a:cubicBezTo>
                      <a:pt x="139" y="13"/>
                      <a:pt x="278" y="39"/>
                      <a:pt x="428" y="76"/>
                    </a:cubicBezTo>
                    <a:cubicBezTo>
                      <a:pt x="743" y="139"/>
                      <a:pt x="1045" y="277"/>
                      <a:pt x="1296" y="479"/>
                    </a:cubicBezTo>
                    <a:cubicBezTo>
                      <a:pt x="1598" y="692"/>
                      <a:pt x="1812" y="1007"/>
                      <a:pt x="2151" y="1321"/>
                    </a:cubicBezTo>
                    <a:cubicBezTo>
                      <a:pt x="2352" y="1510"/>
                      <a:pt x="2579" y="1648"/>
                      <a:pt x="2830" y="1761"/>
                    </a:cubicBezTo>
                    <a:cubicBezTo>
                      <a:pt x="3170" y="1887"/>
                      <a:pt x="3522" y="1975"/>
                      <a:pt x="3874" y="2025"/>
                    </a:cubicBezTo>
                    <a:cubicBezTo>
                      <a:pt x="4654" y="2138"/>
                      <a:pt x="5446" y="2176"/>
                      <a:pt x="6125" y="2264"/>
                    </a:cubicBezTo>
                    <a:cubicBezTo>
                      <a:pt x="6439" y="2302"/>
                      <a:pt x="6741" y="2365"/>
                      <a:pt x="7043" y="2453"/>
                    </a:cubicBezTo>
                    <a:lnTo>
                      <a:pt x="7231" y="2516"/>
                    </a:lnTo>
                    <a:cubicBezTo>
                      <a:pt x="7294" y="2528"/>
                      <a:pt x="7345" y="2553"/>
                      <a:pt x="7407" y="2579"/>
                    </a:cubicBezTo>
                    <a:cubicBezTo>
                      <a:pt x="7508" y="2629"/>
                      <a:pt x="7609" y="2679"/>
                      <a:pt x="7697" y="2742"/>
                    </a:cubicBezTo>
                    <a:cubicBezTo>
                      <a:pt x="7873" y="2843"/>
                      <a:pt x="8011" y="2943"/>
                      <a:pt x="8149" y="3031"/>
                    </a:cubicBezTo>
                    <a:cubicBezTo>
                      <a:pt x="8263" y="3107"/>
                      <a:pt x="8388" y="3170"/>
                      <a:pt x="8527" y="3233"/>
                    </a:cubicBezTo>
                    <a:cubicBezTo>
                      <a:pt x="8615" y="3270"/>
                      <a:pt x="8715" y="3295"/>
                      <a:pt x="8816" y="3321"/>
                    </a:cubicBezTo>
                    <a:cubicBezTo>
                      <a:pt x="8891" y="3346"/>
                      <a:pt x="8929" y="3346"/>
                      <a:pt x="8929" y="3346"/>
                    </a:cubicBezTo>
                    <a:cubicBezTo>
                      <a:pt x="8803" y="3321"/>
                      <a:pt x="8678" y="3270"/>
                      <a:pt x="8552" y="3220"/>
                    </a:cubicBezTo>
                    <a:cubicBezTo>
                      <a:pt x="8426" y="3170"/>
                      <a:pt x="8300" y="3107"/>
                      <a:pt x="8187" y="3019"/>
                    </a:cubicBezTo>
                    <a:cubicBezTo>
                      <a:pt x="8061" y="2931"/>
                      <a:pt x="7923" y="2830"/>
                      <a:pt x="7747" y="2730"/>
                    </a:cubicBezTo>
                    <a:cubicBezTo>
                      <a:pt x="7659" y="2667"/>
                      <a:pt x="7558" y="2616"/>
                      <a:pt x="7458" y="2566"/>
                    </a:cubicBezTo>
                    <a:cubicBezTo>
                      <a:pt x="7395" y="2541"/>
                      <a:pt x="7345" y="2516"/>
                      <a:pt x="7282" y="2491"/>
                    </a:cubicBezTo>
                    <a:lnTo>
                      <a:pt x="7093" y="2428"/>
                    </a:lnTo>
                    <a:cubicBezTo>
                      <a:pt x="6791" y="2340"/>
                      <a:pt x="6477" y="2277"/>
                      <a:pt x="6163" y="2239"/>
                    </a:cubicBezTo>
                    <a:cubicBezTo>
                      <a:pt x="5484" y="2138"/>
                      <a:pt x="4691" y="2113"/>
                      <a:pt x="3912" y="2000"/>
                    </a:cubicBezTo>
                    <a:cubicBezTo>
                      <a:pt x="3560" y="1950"/>
                      <a:pt x="3220" y="1862"/>
                      <a:pt x="2893" y="1736"/>
                    </a:cubicBezTo>
                    <a:cubicBezTo>
                      <a:pt x="2642" y="1636"/>
                      <a:pt x="2415" y="1485"/>
                      <a:pt x="2214" y="1296"/>
                    </a:cubicBezTo>
                    <a:cubicBezTo>
                      <a:pt x="1887" y="982"/>
                      <a:pt x="1661" y="667"/>
                      <a:pt x="1346" y="453"/>
                    </a:cubicBezTo>
                    <a:cubicBezTo>
                      <a:pt x="1082" y="252"/>
                      <a:pt x="768" y="114"/>
                      <a:pt x="441" y="51"/>
                    </a:cubicBezTo>
                    <a:cubicBezTo>
                      <a:pt x="328" y="26"/>
                      <a:pt x="227" y="13"/>
                      <a:pt x="11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27"/>
              <p:cNvSpPr/>
              <p:nvPr/>
            </p:nvSpPr>
            <p:spPr>
              <a:xfrm>
                <a:off x="4253875" y="4110875"/>
                <a:ext cx="201850" cy="80825"/>
              </a:xfrm>
              <a:custGeom>
                <a:avLst/>
                <a:gdLst/>
                <a:ahLst/>
                <a:cxnLst/>
                <a:rect l="l" t="t" r="r" b="b"/>
                <a:pathLst>
                  <a:path w="8074" h="3233" extrusionOk="0">
                    <a:moveTo>
                      <a:pt x="1" y="1"/>
                    </a:moveTo>
                    <a:cubicBezTo>
                      <a:pt x="1" y="13"/>
                      <a:pt x="164" y="1"/>
                      <a:pt x="428" y="26"/>
                    </a:cubicBezTo>
                    <a:cubicBezTo>
                      <a:pt x="780" y="51"/>
                      <a:pt x="1107" y="139"/>
                      <a:pt x="1422" y="277"/>
                    </a:cubicBezTo>
                    <a:cubicBezTo>
                      <a:pt x="1799" y="441"/>
                      <a:pt x="2138" y="680"/>
                      <a:pt x="2428" y="969"/>
                    </a:cubicBezTo>
                    <a:cubicBezTo>
                      <a:pt x="2729" y="1258"/>
                      <a:pt x="3031" y="1598"/>
                      <a:pt x="3496" y="1899"/>
                    </a:cubicBezTo>
                    <a:cubicBezTo>
                      <a:pt x="3761" y="2063"/>
                      <a:pt x="4050" y="2176"/>
                      <a:pt x="4339" y="2251"/>
                    </a:cubicBezTo>
                    <a:cubicBezTo>
                      <a:pt x="4666" y="2339"/>
                      <a:pt x="4993" y="2390"/>
                      <a:pt x="5320" y="2428"/>
                    </a:cubicBezTo>
                    <a:cubicBezTo>
                      <a:pt x="5886" y="2478"/>
                      <a:pt x="6439" y="2553"/>
                      <a:pt x="6992" y="2666"/>
                    </a:cubicBezTo>
                    <a:cubicBezTo>
                      <a:pt x="7319" y="2729"/>
                      <a:pt x="7621" y="2855"/>
                      <a:pt x="7885" y="3031"/>
                    </a:cubicBezTo>
                    <a:cubicBezTo>
                      <a:pt x="7960" y="3094"/>
                      <a:pt x="8023" y="3157"/>
                      <a:pt x="8074" y="3232"/>
                    </a:cubicBezTo>
                    <a:cubicBezTo>
                      <a:pt x="8049" y="3157"/>
                      <a:pt x="7986" y="3081"/>
                      <a:pt x="7910" y="3031"/>
                    </a:cubicBezTo>
                    <a:cubicBezTo>
                      <a:pt x="7659" y="2830"/>
                      <a:pt x="7357" y="2704"/>
                      <a:pt x="7030" y="2641"/>
                    </a:cubicBezTo>
                    <a:cubicBezTo>
                      <a:pt x="6477" y="2516"/>
                      <a:pt x="5923" y="2428"/>
                      <a:pt x="5358" y="2377"/>
                    </a:cubicBezTo>
                    <a:cubicBezTo>
                      <a:pt x="5031" y="2339"/>
                      <a:pt x="4716" y="2289"/>
                      <a:pt x="4402" y="2214"/>
                    </a:cubicBezTo>
                    <a:cubicBezTo>
                      <a:pt x="4113" y="2138"/>
                      <a:pt x="3836" y="2013"/>
                      <a:pt x="3584" y="1862"/>
                    </a:cubicBezTo>
                    <a:cubicBezTo>
                      <a:pt x="3119" y="1572"/>
                      <a:pt x="2817" y="1233"/>
                      <a:pt x="2503" y="944"/>
                    </a:cubicBezTo>
                    <a:cubicBezTo>
                      <a:pt x="2214" y="642"/>
                      <a:pt x="1862" y="416"/>
                      <a:pt x="1472" y="252"/>
                    </a:cubicBezTo>
                    <a:cubicBezTo>
                      <a:pt x="1145" y="114"/>
                      <a:pt x="805" y="26"/>
                      <a:pt x="44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27"/>
              <p:cNvSpPr/>
              <p:nvPr/>
            </p:nvSpPr>
            <p:spPr>
              <a:xfrm>
                <a:off x="4459150" y="4179700"/>
                <a:ext cx="67000" cy="17975"/>
              </a:xfrm>
              <a:custGeom>
                <a:avLst/>
                <a:gdLst/>
                <a:ahLst/>
                <a:cxnLst/>
                <a:rect l="l" t="t" r="r" b="b"/>
                <a:pathLst>
                  <a:path w="2680" h="719" extrusionOk="0">
                    <a:moveTo>
                      <a:pt x="42" y="1"/>
                    </a:moveTo>
                    <a:cubicBezTo>
                      <a:pt x="41" y="1"/>
                      <a:pt x="40" y="1"/>
                      <a:pt x="39" y="1"/>
                    </a:cubicBezTo>
                    <a:cubicBezTo>
                      <a:pt x="1" y="1"/>
                      <a:pt x="416" y="303"/>
                      <a:pt x="1170" y="504"/>
                    </a:cubicBezTo>
                    <a:cubicBezTo>
                      <a:pt x="1661" y="643"/>
                      <a:pt x="2164" y="718"/>
                      <a:pt x="2667" y="718"/>
                    </a:cubicBezTo>
                    <a:cubicBezTo>
                      <a:pt x="2679" y="693"/>
                      <a:pt x="1988" y="630"/>
                      <a:pt x="1258" y="442"/>
                    </a:cubicBezTo>
                    <a:cubicBezTo>
                      <a:pt x="547" y="245"/>
                      <a:pt x="98" y="1"/>
                      <a:pt x="4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27"/>
              <p:cNvSpPr/>
              <p:nvPr/>
            </p:nvSpPr>
            <p:spPr>
              <a:xfrm>
                <a:off x="4456650" y="4127225"/>
                <a:ext cx="72025" cy="18875"/>
              </a:xfrm>
              <a:custGeom>
                <a:avLst/>
                <a:gdLst/>
                <a:ahLst/>
                <a:cxnLst/>
                <a:rect l="l" t="t" r="r" b="b"/>
                <a:pathLst>
                  <a:path w="2881" h="755" extrusionOk="0">
                    <a:moveTo>
                      <a:pt x="0" y="0"/>
                    </a:moveTo>
                    <a:cubicBezTo>
                      <a:pt x="151" y="13"/>
                      <a:pt x="315" y="38"/>
                      <a:pt x="466" y="63"/>
                    </a:cubicBezTo>
                    <a:cubicBezTo>
                      <a:pt x="793" y="126"/>
                      <a:pt x="1107" y="239"/>
                      <a:pt x="1409" y="390"/>
                    </a:cubicBezTo>
                    <a:cubicBezTo>
                      <a:pt x="1723" y="529"/>
                      <a:pt x="2050" y="642"/>
                      <a:pt x="2390" y="717"/>
                    </a:cubicBezTo>
                    <a:cubicBezTo>
                      <a:pt x="2503" y="730"/>
                      <a:pt x="2616" y="742"/>
                      <a:pt x="2742" y="755"/>
                    </a:cubicBezTo>
                    <a:lnTo>
                      <a:pt x="2880" y="755"/>
                    </a:lnTo>
                    <a:cubicBezTo>
                      <a:pt x="2880" y="755"/>
                      <a:pt x="2679" y="755"/>
                      <a:pt x="2402" y="679"/>
                    </a:cubicBezTo>
                    <a:cubicBezTo>
                      <a:pt x="2075" y="604"/>
                      <a:pt x="1761" y="491"/>
                      <a:pt x="1459" y="353"/>
                    </a:cubicBezTo>
                    <a:cubicBezTo>
                      <a:pt x="1145" y="202"/>
                      <a:pt x="818" y="101"/>
                      <a:pt x="491" y="38"/>
                    </a:cubicBezTo>
                    <a:cubicBezTo>
                      <a:pt x="365" y="13"/>
                      <a:pt x="252" y="0"/>
                      <a:pt x="12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27"/>
              <p:cNvSpPr/>
              <p:nvPr/>
            </p:nvSpPr>
            <p:spPr>
              <a:xfrm>
                <a:off x="4367050" y="4083200"/>
                <a:ext cx="38700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548" h="1017" extrusionOk="0">
                    <a:moveTo>
                      <a:pt x="13" y="1"/>
                    </a:moveTo>
                    <a:cubicBezTo>
                      <a:pt x="1" y="14"/>
                      <a:pt x="139" y="39"/>
                      <a:pt x="315" y="114"/>
                    </a:cubicBezTo>
                    <a:cubicBezTo>
                      <a:pt x="529" y="190"/>
                      <a:pt x="717" y="315"/>
                      <a:pt x="868" y="466"/>
                    </a:cubicBezTo>
                    <a:cubicBezTo>
                      <a:pt x="931" y="554"/>
                      <a:pt x="981" y="642"/>
                      <a:pt x="1019" y="730"/>
                    </a:cubicBezTo>
                    <a:cubicBezTo>
                      <a:pt x="1069" y="806"/>
                      <a:pt x="1132" y="881"/>
                      <a:pt x="1208" y="932"/>
                    </a:cubicBezTo>
                    <a:cubicBezTo>
                      <a:pt x="1283" y="969"/>
                      <a:pt x="1359" y="994"/>
                      <a:pt x="1434" y="1007"/>
                    </a:cubicBezTo>
                    <a:cubicBezTo>
                      <a:pt x="1453" y="1013"/>
                      <a:pt x="1472" y="1016"/>
                      <a:pt x="1491" y="1016"/>
                    </a:cubicBezTo>
                    <a:cubicBezTo>
                      <a:pt x="1510" y="1016"/>
                      <a:pt x="1528" y="1013"/>
                      <a:pt x="1547" y="1007"/>
                    </a:cubicBezTo>
                    <a:cubicBezTo>
                      <a:pt x="1447" y="994"/>
                      <a:pt x="1346" y="957"/>
                      <a:pt x="1258" y="906"/>
                    </a:cubicBezTo>
                    <a:cubicBezTo>
                      <a:pt x="1183" y="856"/>
                      <a:pt x="1132" y="781"/>
                      <a:pt x="1095" y="705"/>
                    </a:cubicBezTo>
                    <a:cubicBezTo>
                      <a:pt x="1057" y="617"/>
                      <a:pt x="1007" y="529"/>
                      <a:pt x="944" y="441"/>
                    </a:cubicBezTo>
                    <a:cubicBezTo>
                      <a:pt x="780" y="278"/>
                      <a:pt x="579" y="152"/>
                      <a:pt x="353" y="89"/>
                    </a:cubicBezTo>
                    <a:cubicBezTo>
                      <a:pt x="239" y="39"/>
                      <a:pt x="126" y="14"/>
                      <a:pt x="1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27"/>
              <p:cNvSpPr/>
              <p:nvPr/>
            </p:nvSpPr>
            <p:spPr>
              <a:xfrm>
                <a:off x="4268025" y="3866300"/>
                <a:ext cx="536025" cy="403350"/>
              </a:xfrm>
              <a:custGeom>
                <a:avLst/>
                <a:gdLst/>
                <a:ahLst/>
                <a:cxnLst/>
                <a:rect l="l" t="t" r="r" b="b"/>
                <a:pathLst>
                  <a:path w="21441" h="16134" extrusionOk="0">
                    <a:moveTo>
                      <a:pt x="11469" y="0"/>
                    </a:moveTo>
                    <a:lnTo>
                      <a:pt x="11418" y="63"/>
                    </a:lnTo>
                    <a:cubicBezTo>
                      <a:pt x="11456" y="26"/>
                      <a:pt x="11469" y="0"/>
                      <a:pt x="11469" y="0"/>
                    </a:cubicBezTo>
                    <a:close/>
                    <a:moveTo>
                      <a:pt x="11469" y="13"/>
                    </a:moveTo>
                    <a:lnTo>
                      <a:pt x="11657" y="76"/>
                    </a:lnTo>
                    <a:lnTo>
                      <a:pt x="12185" y="252"/>
                    </a:lnTo>
                    <a:lnTo>
                      <a:pt x="14147" y="893"/>
                    </a:lnTo>
                    <a:lnTo>
                      <a:pt x="21323" y="3243"/>
                    </a:lnTo>
                    <a:lnTo>
                      <a:pt x="10897" y="16035"/>
                    </a:lnTo>
                    <a:lnTo>
                      <a:pt x="10897" y="16035"/>
                    </a:lnTo>
                    <a:lnTo>
                      <a:pt x="10312" y="15832"/>
                    </a:lnTo>
                    <a:lnTo>
                      <a:pt x="151" y="12395"/>
                    </a:lnTo>
                    <a:lnTo>
                      <a:pt x="151" y="12395"/>
                    </a:lnTo>
                    <a:lnTo>
                      <a:pt x="8287" y="3496"/>
                    </a:lnTo>
                    <a:lnTo>
                      <a:pt x="10639" y="931"/>
                    </a:lnTo>
                    <a:lnTo>
                      <a:pt x="11268" y="239"/>
                    </a:lnTo>
                    <a:lnTo>
                      <a:pt x="11418" y="63"/>
                    </a:lnTo>
                    <a:lnTo>
                      <a:pt x="11268" y="227"/>
                    </a:lnTo>
                    <a:cubicBezTo>
                      <a:pt x="11117" y="390"/>
                      <a:pt x="10903" y="617"/>
                      <a:pt x="10639" y="906"/>
                    </a:cubicBezTo>
                    <a:lnTo>
                      <a:pt x="8275" y="3446"/>
                    </a:lnTo>
                    <a:lnTo>
                      <a:pt x="38" y="12387"/>
                    </a:lnTo>
                    <a:lnTo>
                      <a:pt x="1" y="12437"/>
                    </a:lnTo>
                    <a:lnTo>
                      <a:pt x="63" y="12462"/>
                    </a:lnTo>
                    <a:lnTo>
                      <a:pt x="10287" y="15920"/>
                    </a:lnTo>
                    <a:lnTo>
                      <a:pt x="10903" y="16121"/>
                    </a:lnTo>
                    <a:lnTo>
                      <a:pt x="10928" y="16134"/>
                    </a:lnTo>
                    <a:lnTo>
                      <a:pt x="10953" y="16109"/>
                    </a:lnTo>
                    <a:lnTo>
                      <a:pt x="21415" y="3245"/>
                    </a:lnTo>
                    <a:lnTo>
                      <a:pt x="21441" y="3194"/>
                    </a:lnTo>
                    <a:lnTo>
                      <a:pt x="21403" y="3182"/>
                    </a:lnTo>
                    <a:lnTo>
                      <a:pt x="14147" y="843"/>
                    </a:lnTo>
                    <a:lnTo>
                      <a:pt x="12160" y="214"/>
                    </a:lnTo>
                    <a:lnTo>
                      <a:pt x="11645" y="63"/>
                    </a:lnTo>
                    <a:cubicBezTo>
                      <a:pt x="11532" y="26"/>
                      <a:pt x="11469" y="13"/>
                      <a:pt x="11469" y="13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27"/>
              <p:cNvSpPr/>
              <p:nvPr/>
            </p:nvSpPr>
            <p:spPr>
              <a:xfrm>
                <a:off x="3839850" y="2706250"/>
                <a:ext cx="1340200" cy="1149550"/>
              </a:xfrm>
              <a:custGeom>
                <a:avLst/>
                <a:gdLst/>
                <a:ahLst/>
                <a:cxnLst/>
                <a:rect l="l" t="t" r="r" b="b"/>
                <a:pathLst>
                  <a:path w="53608" h="45982" extrusionOk="0">
                    <a:moveTo>
                      <a:pt x="15615" y="1"/>
                    </a:moveTo>
                    <a:cubicBezTo>
                      <a:pt x="14843" y="1"/>
                      <a:pt x="14164" y="587"/>
                      <a:pt x="14097" y="1385"/>
                    </a:cubicBezTo>
                    <a:lnTo>
                      <a:pt x="12085" y="22573"/>
                    </a:lnTo>
                    <a:lnTo>
                      <a:pt x="981" y="31049"/>
                    </a:lnTo>
                    <a:cubicBezTo>
                      <a:pt x="1" y="31803"/>
                      <a:pt x="277" y="33337"/>
                      <a:pt x="1447" y="33714"/>
                    </a:cubicBezTo>
                    <a:lnTo>
                      <a:pt x="40253" y="45912"/>
                    </a:lnTo>
                    <a:cubicBezTo>
                      <a:pt x="40405" y="45959"/>
                      <a:pt x="40560" y="45982"/>
                      <a:pt x="40713" y="45982"/>
                    </a:cubicBezTo>
                    <a:cubicBezTo>
                      <a:pt x="41253" y="45982"/>
                      <a:pt x="41766" y="45698"/>
                      <a:pt x="42051" y="45208"/>
                    </a:cubicBezTo>
                    <a:lnTo>
                      <a:pt x="49244" y="32545"/>
                    </a:lnTo>
                    <a:lnTo>
                      <a:pt x="53469" y="8590"/>
                    </a:lnTo>
                    <a:cubicBezTo>
                      <a:pt x="53607" y="7760"/>
                      <a:pt x="53481" y="6452"/>
                      <a:pt x="52148" y="6000"/>
                    </a:cubicBezTo>
                    <a:lnTo>
                      <a:pt x="15895" y="27"/>
                    </a:lnTo>
                    <a:cubicBezTo>
                      <a:pt x="15801" y="9"/>
                      <a:pt x="15707" y="1"/>
                      <a:pt x="15615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27"/>
              <p:cNvSpPr/>
              <p:nvPr/>
            </p:nvSpPr>
            <p:spPr>
              <a:xfrm>
                <a:off x="3824450" y="2680800"/>
                <a:ext cx="1340175" cy="1149550"/>
              </a:xfrm>
              <a:custGeom>
                <a:avLst/>
                <a:gdLst/>
                <a:ahLst/>
                <a:cxnLst/>
                <a:rect l="l" t="t" r="r" b="b"/>
                <a:pathLst>
                  <a:path w="53607" h="45982" extrusionOk="0">
                    <a:moveTo>
                      <a:pt x="15615" y="0"/>
                    </a:moveTo>
                    <a:cubicBezTo>
                      <a:pt x="14846" y="0"/>
                      <a:pt x="14175" y="587"/>
                      <a:pt x="14097" y="1384"/>
                    </a:cubicBezTo>
                    <a:lnTo>
                      <a:pt x="12085" y="22573"/>
                    </a:lnTo>
                    <a:lnTo>
                      <a:pt x="981" y="31048"/>
                    </a:lnTo>
                    <a:cubicBezTo>
                      <a:pt x="0" y="31803"/>
                      <a:pt x="277" y="33337"/>
                      <a:pt x="1459" y="33714"/>
                    </a:cubicBezTo>
                    <a:lnTo>
                      <a:pt x="40265" y="45911"/>
                    </a:lnTo>
                    <a:cubicBezTo>
                      <a:pt x="40415" y="45959"/>
                      <a:pt x="40568" y="45981"/>
                      <a:pt x="40720" y="45981"/>
                    </a:cubicBezTo>
                    <a:cubicBezTo>
                      <a:pt x="41257" y="45981"/>
                      <a:pt x="41776" y="45697"/>
                      <a:pt x="42051" y="45207"/>
                    </a:cubicBezTo>
                    <a:lnTo>
                      <a:pt x="49243" y="32544"/>
                    </a:lnTo>
                    <a:lnTo>
                      <a:pt x="53469" y="8590"/>
                    </a:lnTo>
                    <a:cubicBezTo>
                      <a:pt x="53607" y="7760"/>
                      <a:pt x="53066" y="6967"/>
                      <a:pt x="52236" y="6817"/>
                    </a:cubicBezTo>
                    <a:lnTo>
                      <a:pt x="15895" y="26"/>
                    </a:lnTo>
                    <a:cubicBezTo>
                      <a:pt x="15801" y="9"/>
                      <a:pt x="15707" y="0"/>
                      <a:pt x="156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27"/>
              <p:cNvSpPr/>
              <p:nvPr/>
            </p:nvSpPr>
            <p:spPr>
              <a:xfrm>
                <a:off x="3828850" y="2680125"/>
                <a:ext cx="1334200" cy="1151625"/>
              </a:xfrm>
              <a:custGeom>
                <a:avLst/>
                <a:gdLst/>
                <a:ahLst/>
                <a:cxnLst/>
                <a:rect l="l" t="t" r="r" b="b"/>
                <a:pathLst>
                  <a:path w="53368" h="46065" extrusionOk="0">
                    <a:moveTo>
                      <a:pt x="15440" y="0"/>
                    </a:moveTo>
                    <a:cubicBezTo>
                      <a:pt x="14814" y="0"/>
                      <a:pt x="14233" y="384"/>
                      <a:pt x="13996" y="971"/>
                    </a:cubicBezTo>
                    <a:cubicBezTo>
                      <a:pt x="13921" y="1185"/>
                      <a:pt x="13871" y="1411"/>
                      <a:pt x="13871" y="1625"/>
                    </a:cubicBezTo>
                    <a:cubicBezTo>
                      <a:pt x="13782" y="2493"/>
                      <a:pt x="13707" y="3348"/>
                      <a:pt x="13632" y="4165"/>
                    </a:cubicBezTo>
                    <a:cubicBezTo>
                      <a:pt x="13468" y="5812"/>
                      <a:pt x="13330" y="7359"/>
                      <a:pt x="13191" y="8805"/>
                    </a:cubicBezTo>
                    <a:cubicBezTo>
                      <a:pt x="12915" y="11710"/>
                      <a:pt x="12688" y="14200"/>
                      <a:pt x="12487" y="16249"/>
                    </a:cubicBezTo>
                    <a:cubicBezTo>
                      <a:pt x="12299" y="18287"/>
                      <a:pt x="12160" y="19871"/>
                      <a:pt x="12060" y="20952"/>
                    </a:cubicBezTo>
                    <a:cubicBezTo>
                      <a:pt x="12009" y="21493"/>
                      <a:pt x="11972" y="21895"/>
                      <a:pt x="11947" y="22172"/>
                    </a:cubicBezTo>
                    <a:cubicBezTo>
                      <a:pt x="11921" y="22449"/>
                      <a:pt x="11909" y="22600"/>
                      <a:pt x="11909" y="22600"/>
                    </a:cubicBezTo>
                    <a:cubicBezTo>
                      <a:pt x="11909" y="22600"/>
                      <a:pt x="11934" y="22461"/>
                      <a:pt x="11959" y="22185"/>
                    </a:cubicBezTo>
                    <a:cubicBezTo>
                      <a:pt x="11984" y="21908"/>
                      <a:pt x="12022" y="21506"/>
                      <a:pt x="12072" y="20965"/>
                    </a:cubicBezTo>
                    <a:cubicBezTo>
                      <a:pt x="12185" y="19884"/>
                      <a:pt x="12336" y="18312"/>
                      <a:pt x="12538" y="16262"/>
                    </a:cubicBezTo>
                    <a:cubicBezTo>
                      <a:pt x="12726" y="14225"/>
                      <a:pt x="12965" y="11723"/>
                      <a:pt x="13242" y="8818"/>
                    </a:cubicBezTo>
                    <a:cubicBezTo>
                      <a:pt x="13380" y="7372"/>
                      <a:pt x="13531" y="5825"/>
                      <a:pt x="13694" y="4178"/>
                    </a:cubicBezTo>
                    <a:cubicBezTo>
                      <a:pt x="13770" y="3348"/>
                      <a:pt x="13858" y="2505"/>
                      <a:pt x="13933" y="1638"/>
                    </a:cubicBezTo>
                    <a:cubicBezTo>
                      <a:pt x="13946" y="1424"/>
                      <a:pt x="13984" y="1210"/>
                      <a:pt x="14059" y="1009"/>
                    </a:cubicBezTo>
                    <a:cubicBezTo>
                      <a:pt x="14147" y="808"/>
                      <a:pt x="14273" y="619"/>
                      <a:pt x="14424" y="468"/>
                    </a:cubicBezTo>
                    <a:cubicBezTo>
                      <a:pt x="14699" y="214"/>
                      <a:pt x="15063" y="76"/>
                      <a:pt x="15441" y="76"/>
                    </a:cubicBezTo>
                    <a:cubicBezTo>
                      <a:pt x="15513" y="76"/>
                      <a:pt x="15584" y="81"/>
                      <a:pt x="15656" y="91"/>
                    </a:cubicBezTo>
                    <a:lnTo>
                      <a:pt x="40982" y="4832"/>
                    </a:lnTo>
                    <a:lnTo>
                      <a:pt x="48300" y="6190"/>
                    </a:lnTo>
                    <a:lnTo>
                      <a:pt x="52073" y="6906"/>
                    </a:lnTo>
                    <a:cubicBezTo>
                      <a:pt x="52714" y="7032"/>
                      <a:pt x="53192" y="7560"/>
                      <a:pt x="53255" y="8214"/>
                    </a:cubicBezTo>
                    <a:cubicBezTo>
                      <a:pt x="53267" y="8365"/>
                      <a:pt x="53267" y="8529"/>
                      <a:pt x="53230" y="8679"/>
                    </a:cubicBezTo>
                    <a:lnTo>
                      <a:pt x="53142" y="9170"/>
                    </a:lnTo>
                    <a:cubicBezTo>
                      <a:pt x="53091" y="9497"/>
                      <a:pt x="53028" y="9811"/>
                      <a:pt x="52978" y="10138"/>
                    </a:cubicBezTo>
                    <a:cubicBezTo>
                      <a:pt x="52060" y="15344"/>
                      <a:pt x="51117" y="20713"/>
                      <a:pt x="50149" y="26234"/>
                    </a:cubicBezTo>
                    <a:cubicBezTo>
                      <a:pt x="49759" y="28397"/>
                      <a:pt x="49382" y="30547"/>
                      <a:pt x="49030" y="32571"/>
                    </a:cubicBezTo>
                    <a:lnTo>
                      <a:pt x="49030" y="32559"/>
                    </a:lnTo>
                    <a:lnTo>
                      <a:pt x="45207" y="39274"/>
                    </a:lnTo>
                    <a:lnTo>
                      <a:pt x="43346" y="42556"/>
                    </a:lnTo>
                    <a:lnTo>
                      <a:pt x="42428" y="44178"/>
                    </a:lnTo>
                    <a:cubicBezTo>
                      <a:pt x="42277" y="44442"/>
                      <a:pt x="42126" y="44719"/>
                      <a:pt x="41963" y="44983"/>
                    </a:cubicBezTo>
                    <a:cubicBezTo>
                      <a:pt x="41900" y="45121"/>
                      <a:pt x="41812" y="45247"/>
                      <a:pt x="41736" y="45373"/>
                    </a:cubicBezTo>
                    <a:cubicBezTo>
                      <a:pt x="41460" y="45737"/>
                      <a:pt x="41045" y="45951"/>
                      <a:pt x="40592" y="45964"/>
                    </a:cubicBezTo>
                    <a:cubicBezTo>
                      <a:pt x="40565" y="45966"/>
                      <a:pt x="40539" y="45967"/>
                      <a:pt x="40512" y="45967"/>
                    </a:cubicBezTo>
                    <a:cubicBezTo>
                      <a:pt x="40239" y="45967"/>
                      <a:pt x="39975" y="45856"/>
                      <a:pt x="39712" y="45788"/>
                    </a:cubicBezTo>
                    <a:lnTo>
                      <a:pt x="37989" y="45234"/>
                    </a:lnTo>
                    <a:lnTo>
                      <a:pt x="34581" y="44178"/>
                    </a:lnTo>
                    <a:lnTo>
                      <a:pt x="28017" y="42103"/>
                    </a:lnTo>
                    <a:lnTo>
                      <a:pt x="5408" y="35011"/>
                    </a:lnTo>
                    <a:lnTo>
                      <a:pt x="3069" y="34282"/>
                    </a:lnTo>
                    <a:lnTo>
                      <a:pt x="1937" y="33930"/>
                    </a:lnTo>
                    <a:lnTo>
                      <a:pt x="1384" y="33753"/>
                    </a:lnTo>
                    <a:cubicBezTo>
                      <a:pt x="1296" y="33728"/>
                      <a:pt x="1208" y="33691"/>
                      <a:pt x="1120" y="33653"/>
                    </a:cubicBezTo>
                    <a:cubicBezTo>
                      <a:pt x="1044" y="33615"/>
                      <a:pt x="956" y="33577"/>
                      <a:pt x="881" y="33527"/>
                    </a:cubicBezTo>
                    <a:cubicBezTo>
                      <a:pt x="579" y="33313"/>
                      <a:pt x="365" y="32999"/>
                      <a:pt x="277" y="32634"/>
                    </a:cubicBezTo>
                    <a:cubicBezTo>
                      <a:pt x="202" y="32282"/>
                      <a:pt x="239" y="31918"/>
                      <a:pt x="403" y="31603"/>
                    </a:cubicBezTo>
                    <a:cubicBezTo>
                      <a:pt x="441" y="31528"/>
                      <a:pt x="491" y="31452"/>
                      <a:pt x="541" y="31377"/>
                    </a:cubicBezTo>
                    <a:cubicBezTo>
                      <a:pt x="592" y="31314"/>
                      <a:pt x="654" y="31251"/>
                      <a:pt x="717" y="31188"/>
                    </a:cubicBezTo>
                    <a:cubicBezTo>
                      <a:pt x="843" y="31075"/>
                      <a:pt x="981" y="30974"/>
                      <a:pt x="1120" y="30874"/>
                    </a:cubicBezTo>
                    <a:lnTo>
                      <a:pt x="1924" y="30258"/>
                    </a:lnTo>
                    <a:lnTo>
                      <a:pt x="7332" y="26121"/>
                    </a:lnTo>
                    <a:lnTo>
                      <a:pt x="10727" y="23505"/>
                    </a:lnTo>
                    <a:cubicBezTo>
                      <a:pt x="11117" y="23216"/>
                      <a:pt x="11406" y="22990"/>
                      <a:pt x="11607" y="22826"/>
                    </a:cubicBezTo>
                    <a:lnTo>
                      <a:pt x="11607" y="22826"/>
                    </a:lnTo>
                    <a:lnTo>
                      <a:pt x="10714" y="23505"/>
                    </a:lnTo>
                    <a:lnTo>
                      <a:pt x="7294" y="26095"/>
                    </a:lnTo>
                    <a:lnTo>
                      <a:pt x="1887" y="30220"/>
                    </a:lnTo>
                    <a:lnTo>
                      <a:pt x="1082" y="30824"/>
                    </a:lnTo>
                    <a:cubicBezTo>
                      <a:pt x="944" y="30924"/>
                      <a:pt x="805" y="31037"/>
                      <a:pt x="680" y="31151"/>
                    </a:cubicBezTo>
                    <a:cubicBezTo>
                      <a:pt x="617" y="31213"/>
                      <a:pt x="554" y="31276"/>
                      <a:pt x="491" y="31352"/>
                    </a:cubicBezTo>
                    <a:cubicBezTo>
                      <a:pt x="441" y="31427"/>
                      <a:pt x="390" y="31503"/>
                      <a:pt x="353" y="31578"/>
                    </a:cubicBezTo>
                    <a:cubicBezTo>
                      <a:pt x="0" y="32270"/>
                      <a:pt x="214" y="33112"/>
                      <a:pt x="843" y="33565"/>
                    </a:cubicBezTo>
                    <a:cubicBezTo>
                      <a:pt x="931" y="33615"/>
                      <a:pt x="1019" y="33665"/>
                      <a:pt x="1107" y="33703"/>
                    </a:cubicBezTo>
                    <a:cubicBezTo>
                      <a:pt x="1195" y="33741"/>
                      <a:pt x="1283" y="33779"/>
                      <a:pt x="1371" y="33804"/>
                    </a:cubicBezTo>
                    <a:lnTo>
                      <a:pt x="1924" y="33980"/>
                    </a:lnTo>
                    <a:lnTo>
                      <a:pt x="3044" y="34332"/>
                    </a:lnTo>
                    <a:lnTo>
                      <a:pt x="5383" y="35074"/>
                    </a:lnTo>
                    <a:lnTo>
                      <a:pt x="27979" y="42191"/>
                    </a:lnTo>
                    <a:lnTo>
                      <a:pt x="34556" y="44253"/>
                    </a:lnTo>
                    <a:lnTo>
                      <a:pt x="37951" y="45322"/>
                    </a:lnTo>
                    <a:lnTo>
                      <a:pt x="39687" y="45863"/>
                    </a:lnTo>
                    <a:cubicBezTo>
                      <a:pt x="39825" y="45913"/>
                      <a:pt x="39963" y="45964"/>
                      <a:pt x="40127" y="46001"/>
                    </a:cubicBezTo>
                    <a:cubicBezTo>
                      <a:pt x="40278" y="46039"/>
                      <a:pt x="40429" y="46064"/>
                      <a:pt x="40592" y="46064"/>
                    </a:cubicBezTo>
                    <a:cubicBezTo>
                      <a:pt x="40906" y="46039"/>
                      <a:pt x="41221" y="45938"/>
                      <a:pt x="41472" y="45737"/>
                    </a:cubicBezTo>
                    <a:cubicBezTo>
                      <a:pt x="41598" y="45649"/>
                      <a:pt x="41711" y="45536"/>
                      <a:pt x="41812" y="45410"/>
                    </a:cubicBezTo>
                    <a:cubicBezTo>
                      <a:pt x="41900" y="45285"/>
                      <a:pt x="41975" y="45146"/>
                      <a:pt x="42051" y="45008"/>
                    </a:cubicBezTo>
                    <a:lnTo>
                      <a:pt x="42516" y="44203"/>
                    </a:lnTo>
                    <a:lnTo>
                      <a:pt x="43434" y="42594"/>
                    </a:lnTo>
                    <a:cubicBezTo>
                      <a:pt x="44050" y="41500"/>
                      <a:pt x="44666" y="40406"/>
                      <a:pt x="45295" y="39312"/>
                    </a:cubicBezTo>
                    <a:lnTo>
                      <a:pt x="49118" y="32584"/>
                    </a:lnTo>
                    <a:lnTo>
                      <a:pt x="50237" y="26234"/>
                    </a:lnTo>
                    <a:cubicBezTo>
                      <a:pt x="51205" y="20726"/>
                      <a:pt x="52148" y="15344"/>
                      <a:pt x="53066" y="10151"/>
                    </a:cubicBezTo>
                    <a:cubicBezTo>
                      <a:pt x="53116" y="9824"/>
                      <a:pt x="53179" y="9497"/>
                      <a:pt x="53230" y="9182"/>
                    </a:cubicBezTo>
                    <a:lnTo>
                      <a:pt x="53318" y="8692"/>
                    </a:lnTo>
                    <a:cubicBezTo>
                      <a:pt x="53355" y="8529"/>
                      <a:pt x="53368" y="8365"/>
                      <a:pt x="53343" y="8202"/>
                    </a:cubicBezTo>
                    <a:cubicBezTo>
                      <a:pt x="53280" y="7510"/>
                      <a:pt x="52764" y="6944"/>
                      <a:pt x="52085" y="6806"/>
                    </a:cubicBezTo>
                    <a:lnTo>
                      <a:pt x="48313" y="6102"/>
                    </a:lnTo>
                    <a:lnTo>
                      <a:pt x="40982" y="4731"/>
                    </a:lnTo>
                    <a:lnTo>
                      <a:pt x="15656" y="15"/>
                    </a:lnTo>
                    <a:cubicBezTo>
                      <a:pt x="15584" y="5"/>
                      <a:pt x="15512" y="0"/>
                      <a:pt x="15440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27"/>
              <p:cNvSpPr/>
              <p:nvPr/>
            </p:nvSpPr>
            <p:spPr>
              <a:xfrm>
                <a:off x="3972200" y="3270875"/>
                <a:ext cx="1025500" cy="407450"/>
              </a:xfrm>
              <a:custGeom>
                <a:avLst/>
                <a:gdLst/>
                <a:ahLst/>
                <a:cxnLst/>
                <a:rect l="l" t="t" r="r" b="b"/>
                <a:pathLst>
                  <a:path w="41020" h="16298" extrusionOk="0">
                    <a:moveTo>
                      <a:pt x="7382" y="1"/>
                    </a:moveTo>
                    <a:lnTo>
                      <a:pt x="1" y="5509"/>
                    </a:lnTo>
                    <a:lnTo>
                      <a:pt x="36065" y="16298"/>
                    </a:lnTo>
                    <a:lnTo>
                      <a:pt x="41020" y="8992"/>
                    </a:lnTo>
                    <a:lnTo>
                      <a:pt x="7382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27"/>
              <p:cNvSpPr/>
              <p:nvPr/>
            </p:nvSpPr>
            <p:spPr>
              <a:xfrm>
                <a:off x="4175600" y="3514200"/>
                <a:ext cx="313775" cy="154375"/>
              </a:xfrm>
              <a:custGeom>
                <a:avLst/>
                <a:gdLst/>
                <a:ahLst/>
                <a:cxnLst/>
                <a:rect l="l" t="t" r="r" b="b"/>
                <a:pathLst>
                  <a:path w="12551" h="6175" extrusionOk="0">
                    <a:moveTo>
                      <a:pt x="3760" y="1"/>
                    </a:moveTo>
                    <a:lnTo>
                      <a:pt x="1" y="3333"/>
                    </a:lnTo>
                    <a:lnTo>
                      <a:pt x="9293" y="6175"/>
                    </a:lnTo>
                    <a:lnTo>
                      <a:pt x="12550" y="2641"/>
                    </a:lnTo>
                    <a:lnTo>
                      <a:pt x="376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27"/>
              <p:cNvSpPr/>
              <p:nvPr/>
            </p:nvSpPr>
            <p:spPr>
              <a:xfrm>
                <a:off x="4004275" y="3264900"/>
                <a:ext cx="980850" cy="401175"/>
              </a:xfrm>
              <a:custGeom>
                <a:avLst/>
                <a:gdLst/>
                <a:ahLst/>
                <a:cxnLst/>
                <a:rect l="l" t="t" r="r" b="b"/>
                <a:pathLst>
                  <a:path w="39234" h="16047" extrusionOk="0">
                    <a:moveTo>
                      <a:pt x="6363" y="1799"/>
                    </a:moveTo>
                    <a:cubicBezTo>
                      <a:pt x="7042" y="1988"/>
                      <a:pt x="7834" y="2214"/>
                      <a:pt x="8740" y="2466"/>
                    </a:cubicBezTo>
                    <a:cubicBezTo>
                      <a:pt x="8212" y="2906"/>
                      <a:pt x="7583" y="3434"/>
                      <a:pt x="6916" y="4000"/>
                    </a:cubicBezTo>
                    <a:lnTo>
                      <a:pt x="4502" y="3333"/>
                    </a:lnTo>
                    <a:cubicBezTo>
                      <a:pt x="5181" y="2792"/>
                      <a:pt x="5810" y="2277"/>
                      <a:pt x="6363" y="1812"/>
                    </a:cubicBezTo>
                    <a:lnTo>
                      <a:pt x="6363" y="1799"/>
                    </a:lnTo>
                    <a:close/>
                    <a:moveTo>
                      <a:pt x="8815" y="2491"/>
                    </a:moveTo>
                    <a:lnTo>
                      <a:pt x="11506" y="3245"/>
                    </a:lnTo>
                    <a:cubicBezTo>
                      <a:pt x="10978" y="3685"/>
                      <a:pt x="10349" y="4201"/>
                      <a:pt x="9695" y="4767"/>
                    </a:cubicBezTo>
                    <a:lnTo>
                      <a:pt x="7017" y="4025"/>
                    </a:lnTo>
                    <a:cubicBezTo>
                      <a:pt x="7696" y="3472"/>
                      <a:pt x="8312" y="2943"/>
                      <a:pt x="8828" y="2503"/>
                    </a:cubicBezTo>
                    <a:lnTo>
                      <a:pt x="8815" y="2491"/>
                    </a:lnTo>
                    <a:close/>
                    <a:moveTo>
                      <a:pt x="11594" y="3270"/>
                    </a:moveTo>
                    <a:lnTo>
                      <a:pt x="14185" y="4000"/>
                    </a:lnTo>
                    <a:cubicBezTo>
                      <a:pt x="13656" y="4440"/>
                      <a:pt x="13028" y="4955"/>
                      <a:pt x="12374" y="5521"/>
                    </a:cubicBezTo>
                    <a:lnTo>
                      <a:pt x="9796" y="4792"/>
                    </a:lnTo>
                    <a:cubicBezTo>
                      <a:pt x="10475" y="4251"/>
                      <a:pt x="11079" y="3723"/>
                      <a:pt x="11594" y="3283"/>
                    </a:cubicBezTo>
                    <a:lnTo>
                      <a:pt x="11594" y="3270"/>
                    </a:lnTo>
                    <a:close/>
                    <a:moveTo>
                      <a:pt x="4452" y="3346"/>
                    </a:moveTo>
                    <a:lnTo>
                      <a:pt x="6866" y="4037"/>
                    </a:lnTo>
                    <a:cubicBezTo>
                      <a:pt x="6715" y="4163"/>
                      <a:pt x="6577" y="4289"/>
                      <a:pt x="6426" y="4402"/>
                    </a:cubicBezTo>
                    <a:lnTo>
                      <a:pt x="5030" y="5597"/>
                    </a:lnTo>
                    <a:cubicBezTo>
                      <a:pt x="4037" y="5307"/>
                      <a:pt x="3182" y="5069"/>
                      <a:pt x="2477" y="4867"/>
                    </a:cubicBezTo>
                    <a:cubicBezTo>
                      <a:pt x="3043" y="4440"/>
                      <a:pt x="3672" y="3962"/>
                      <a:pt x="4326" y="3446"/>
                    </a:cubicBezTo>
                    <a:lnTo>
                      <a:pt x="4452" y="3346"/>
                    </a:lnTo>
                    <a:close/>
                    <a:moveTo>
                      <a:pt x="14285" y="4025"/>
                    </a:moveTo>
                    <a:lnTo>
                      <a:pt x="16901" y="4754"/>
                    </a:lnTo>
                    <a:cubicBezTo>
                      <a:pt x="16360" y="5194"/>
                      <a:pt x="15744" y="5710"/>
                      <a:pt x="15077" y="6276"/>
                    </a:cubicBezTo>
                    <a:lnTo>
                      <a:pt x="12487" y="5546"/>
                    </a:lnTo>
                    <a:cubicBezTo>
                      <a:pt x="13141" y="5006"/>
                      <a:pt x="13757" y="4478"/>
                      <a:pt x="14285" y="4025"/>
                    </a:cubicBezTo>
                    <a:close/>
                    <a:moveTo>
                      <a:pt x="6967" y="4063"/>
                    </a:moveTo>
                    <a:lnTo>
                      <a:pt x="9620" y="4817"/>
                    </a:lnTo>
                    <a:lnTo>
                      <a:pt x="9331" y="5069"/>
                    </a:lnTo>
                    <a:lnTo>
                      <a:pt x="7784" y="6376"/>
                    </a:lnTo>
                    <a:lnTo>
                      <a:pt x="5131" y="5622"/>
                    </a:lnTo>
                    <a:cubicBezTo>
                      <a:pt x="5558" y="5270"/>
                      <a:pt x="6011" y="4880"/>
                      <a:pt x="6489" y="4478"/>
                    </a:cubicBezTo>
                    <a:lnTo>
                      <a:pt x="6967" y="4063"/>
                    </a:lnTo>
                    <a:close/>
                    <a:moveTo>
                      <a:pt x="16998" y="4782"/>
                    </a:moveTo>
                    <a:lnTo>
                      <a:pt x="19579" y="5496"/>
                    </a:lnTo>
                    <a:cubicBezTo>
                      <a:pt x="19039" y="5949"/>
                      <a:pt x="18422" y="6464"/>
                      <a:pt x="17756" y="7030"/>
                    </a:cubicBezTo>
                    <a:lnTo>
                      <a:pt x="15191" y="6301"/>
                    </a:lnTo>
                    <a:cubicBezTo>
                      <a:pt x="15856" y="5761"/>
                      <a:pt x="16471" y="5234"/>
                      <a:pt x="16998" y="4782"/>
                    </a:cubicBezTo>
                    <a:close/>
                    <a:moveTo>
                      <a:pt x="9733" y="4855"/>
                    </a:moveTo>
                    <a:lnTo>
                      <a:pt x="12298" y="5584"/>
                    </a:lnTo>
                    <a:lnTo>
                      <a:pt x="12148" y="5710"/>
                    </a:lnTo>
                    <a:cubicBezTo>
                      <a:pt x="11531" y="6238"/>
                      <a:pt x="10965" y="6728"/>
                      <a:pt x="10450" y="7156"/>
                    </a:cubicBezTo>
                    <a:lnTo>
                      <a:pt x="10450" y="7143"/>
                    </a:lnTo>
                    <a:lnTo>
                      <a:pt x="7885" y="6414"/>
                    </a:lnTo>
                    <a:cubicBezTo>
                      <a:pt x="8362" y="6024"/>
                      <a:pt x="8865" y="5584"/>
                      <a:pt x="9406" y="5131"/>
                    </a:cubicBezTo>
                    <a:lnTo>
                      <a:pt x="9733" y="4855"/>
                    </a:lnTo>
                    <a:close/>
                    <a:moveTo>
                      <a:pt x="19680" y="5521"/>
                    </a:moveTo>
                    <a:lnTo>
                      <a:pt x="21541" y="6037"/>
                    </a:lnTo>
                    <a:lnTo>
                      <a:pt x="22270" y="6238"/>
                    </a:lnTo>
                    <a:cubicBezTo>
                      <a:pt x="21730" y="6703"/>
                      <a:pt x="21101" y="7219"/>
                      <a:pt x="20447" y="7785"/>
                    </a:cubicBezTo>
                    <a:lnTo>
                      <a:pt x="20346" y="7760"/>
                    </a:lnTo>
                    <a:lnTo>
                      <a:pt x="17869" y="7055"/>
                    </a:lnTo>
                    <a:cubicBezTo>
                      <a:pt x="18536" y="6502"/>
                      <a:pt x="19152" y="5986"/>
                      <a:pt x="19680" y="5534"/>
                    </a:cubicBezTo>
                    <a:lnTo>
                      <a:pt x="19680" y="5521"/>
                    </a:lnTo>
                    <a:close/>
                    <a:moveTo>
                      <a:pt x="12412" y="5609"/>
                    </a:moveTo>
                    <a:lnTo>
                      <a:pt x="15002" y="6339"/>
                    </a:lnTo>
                    <a:lnTo>
                      <a:pt x="14763" y="6552"/>
                    </a:lnTo>
                    <a:cubicBezTo>
                      <a:pt x="14185" y="7043"/>
                      <a:pt x="13631" y="7508"/>
                      <a:pt x="13141" y="7936"/>
                    </a:cubicBezTo>
                    <a:lnTo>
                      <a:pt x="13141" y="7923"/>
                    </a:lnTo>
                    <a:lnTo>
                      <a:pt x="10551" y="7181"/>
                    </a:lnTo>
                    <a:cubicBezTo>
                      <a:pt x="11053" y="6754"/>
                      <a:pt x="11607" y="6288"/>
                      <a:pt x="12198" y="5785"/>
                    </a:cubicBezTo>
                    <a:lnTo>
                      <a:pt x="12412" y="5609"/>
                    </a:lnTo>
                    <a:close/>
                    <a:moveTo>
                      <a:pt x="22371" y="6263"/>
                    </a:moveTo>
                    <a:lnTo>
                      <a:pt x="25250" y="7068"/>
                    </a:lnTo>
                    <a:cubicBezTo>
                      <a:pt x="24710" y="7521"/>
                      <a:pt x="24081" y="8049"/>
                      <a:pt x="23415" y="8615"/>
                    </a:cubicBezTo>
                    <a:lnTo>
                      <a:pt x="20547" y="7810"/>
                    </a:lnTo>
                    <a:cubicBezTo>
                      <a:pt x="21214" y="7269"/>
                      <a:pt x="21830" y="6741"/>
                      <a:pt x="22371" y="6276"/>
                    </a:cubicBezTo>
                    <a:lnTo>
                      <a:pt x="22371" y="6263"/>
                    </a:lnTo>
                    <a:close/>
                    <a:moveTo>
                      <a:pt x="15115" y="6376"/>
                    </a:moveTo>
                    <a:lnTo>
                      <a:pt x="17693" y="7093"/>
                    </a:lnTo>
                    <a:lnTo>
                      <a:pt x="17567" y="7194"/>
                    </a:lnTo>
                    <a:cubicBezTo>
                      <a:pt x="16926" y="7747"/>
                      <a:pt x="16335" y="8250"/>
                      <a:pt x="15807" y="8703"/>
                    </a:cubicBezTo>
                    <a:lnTo>
                      <a:pt x="15807" y="8690"/>
                    </a:lnTo>
                    <a:lnTo>
                      <a:pt x="13242" y="7948"/>
                    </a:lnTo>
                    <a:cubicBezTo>
                      <a:pt x="13732" y="7546"/>
                      <a:pt x="14273" y="7093"/>
                      <a:pt x="14826" y="6615"/>
                    </a:cubicBezTo>
                    <a:lnTo>
                      <a:pt x="15115" y="6376"/>
                    </a:lnTo>
                    <a:close/>
                    <a:moveTo>
                      <a:pt x="25351" y="7093"/>
                    </a:moveTo>
                    <a:lnTo>
                      <a:pt x="28092" y="7848"/>
                    </a:lnTo>
                    <a:cubicBezTo>
                      <a:pt x="27577" y="8325"/>
                      <a:pt x="26986" y="8866"/>
                      <a:pt x="26357" y="9445"/>
                    </a:cubicBezTo>
                    <a:lnTo>
                      <a:pt x="23528" y="8652"/>
                    </a:lnTo>
                    <a:cubicBezTo>
                      <a:pt x="24194" y="8099"/>
                      <a:pt x="24810" y="7558"/>
                      <a:pt x="25351" y="7106"/>
                    </a:cubicBezTo>
                    <a:lnTo>
                      <a:pt x="25351" y="7093"/>
                    </a:lnTo>
                    <a:close/>
                    <a:moveTo>
                      <a:pt x="17806" y="7131"/>
                    </a:moveTo>
                    <a:lnTo>
                      <a:pt x="20346" y="7848"/>
                    </a:lnTo>
                    <a:lnTo>
                      <a:pt x="20371" y="7848"/>
                    </a:lnTo>
                    <a:cubicBezTo>
                      <a:pt x="19667" y="8439"/>
                      <a:pt x="19026" y="8992"/>
                      <a:pt x="18460" y="9470"/>
                    </a:cubicBezTo>
                    <a:lnTo>
                      <a:pt x="18473" y="9457"/>
                    </a:lnTo>
                    <a:lnTo>
                      <a:pt x="15907" y="8715"/>
                    </a:lnTo>
                    <a:cubicBezTo>
                      <a:pt x="16423" y="8288"/>
                      <a:pt x="17001" y="7785"/>
                      <a:pt x="17630" y="7269"/>
                    </a:cubicBezTo>
                    <a:lnTo>
                      <a:pt x="17806" y="7131"/>
                    </a:lnTo>
                    <a:close/>
                    <a:moveTo>
                      <a:pt x="28180" y="7885"/>
                    </a:moveTo>
                    <a:lnTo>
                      <a:pt x="30922" y="8640"/>
                    </a:lnTo>
                    <a:cubicBezTo>
                      <a:pt x="30419" y="9118"/>
                      <a:pt x="29853" y="9671"/>
                      <a:pt x="29237" y="10262"/>
                    </a:cubicBezTo>
                    <a:lnTo>
                      <a:pt x="26458" y="9482"/>
                    </a:lnTo>
                    <a:cubicBezTo>
                      <a:pt x="27086" y="8904"/>
                      <a:pt x="27677" y="8363"/>
                      <a:pt x="28180" y="7898"/>
                    </a:cubicBezTo>
                    <a:lnTo>
                      <a:pt x="28180" y="7885"/>
                    </a:lnTo>
                    <a:close/>
                    <a:moveTo>
                      <a:pt x="20472" y="7873"/>
                    </a:moveTo>
                    <a:lnTo>
                      <a:pt x="23339" y="8677"/>
                    </a:lnTo>
                    <a:cubicBezTo>
                      <a:pt x="22635" y="9281"/>
                      <a:pt x="21981" y="9847"/>
                      <a:pt x="21415" y="10325"/>
                    </a:cubicBezTo>
                    <a:lnTo>
                      <a:pt x="21428" y="10312"/>
                    </a:lnTo>
                    <a:lnTo>
                      <a:pt x="18762" y="9545"/>
                    </a:lnTo>
                    <a:lnTo>
                      <a:pt x="18561" y="9482"/>
                    </a:lnTo>
                    <a:cubicBezTo>
                      <a:pt x="19127" y="9017"/>
                      <a:pt x="19755" y="8489"/>
                      <a:pt x="20434" y="7910"/>
                    </a:cubicBezTo>
                    <a:lnTo>
                      <a:pt x="20472" y="7873"/>
                    </a:lnTo>
                    <a:close/>
                    <a:moveTo>
                      <a:pt x="31010" y="8665"/>
                    </a:moveTo>
                    <a:cubicBezTo>
                      <a:pt x="31865" y="8904"/>
                      <a:pt x="32670" y="9130"/>
                      <a:pt x="33424" y="9331"/>
                    </a:cubicBezTo>
                    <a:cubicBezTo>
                      <a:pt x="32946" y="9809"/>
                      <a:pt x="32380" y="10375"/>
                      <a:pt x="31777" y="10991"/>
                    </a:cubicBezTo>
                    <a:lnTo>
                      <a:pt x="29350" y="10300"/>
                    </a:lnTo>
                    <a:cubicBezTo>
                      <a:pt x="29966" y="9709"/>
                      <a:pt x="30519" y="9155"/>
                      <a:pt x="31010" y="8665"/>
                    </a:cubicBezTo>
                    <a:close/>
                    <a:moveTo>
                      <a:pt x="23440" y="8715"/>
                    </a:moveTo>
                    <a:lnTo>
                      <a:pt x="26282" y="9507"/>
                    </a:lnTo>
                    <a:cubicBezTo>
                      <a:pt x="25628" y="10136"/>
                      <a:pt x="24999" y="10702"/>
                      <a:pt x="24471" y="11205"/>
                    </a:cubicBezTo>
                    <a:lnTo>
                      <a:pt x="24471" y="11192"/>
                    </a:lnTo>
                    <a:lnTo>
                      <a:pt x="21516" y="10337"/>
                    </a:lnTo>
                    <a:cubicBezTo>
                      <a:pt x="22082" y="9872"/>
                      <a:pt x="22723" y="9331"/>
                      <a:pt x="23402" y="8753"/>
                    </a:cubicBezTo>
                    <a:lnTo>
                      <a:pt x="23440" y="8715"/>
                    </a:lnTo>
                    <a:close/>
                    <a:moveTo>
                      <a:pt x="33500" y="9357"/>
                    </a:moveTo>
                    <a:lnTo>
                      <a:pt x="36178" y="10086"/>
                    </a:lnTo>
                    <a:cubicBezTo>
                      <a:pt x="35750" y="10589"/>
                      <a:pt x="35247" y="11192"/>
                      <a:pt x="34719" y="11821"/>
                    </a:cubicBezTo>
                    <a:lnTo>
                      <a:pt x="31890" y="11004"/>
                    </a:lnTo>
                    <a:cubicBezTo>
                      <a:pt x="32481" y="10413"/>
                      <a:pt x="33034" y="9834"/>
                      <a:pt x="33500" y="9357"/>
                    </a:cubicBezTo>
                    <a:close/>
                    <a:moveTo>
                      <a:pt x="26395" y="9545"/>
                    </a:moveTo>
                    <a:lnTo>
                      <a:pt x="29186" y="10325"/>
                    </a:lnTo>
                    <a:lnTo>
                      <a:pt x="29048" y="10463"/>
                    </a:lnTo>
                    <a:cubicBezTo>
                      <a:pt x="28444" y="11042"/>
                      <a:pt x="27904" y="11582"/>
                      <a:pt x="27401" y="12060"/>
                    </a:cubicBezTo>
                    <a:lnTo>
                      <a:pt x="27413" y="12048"/>
                    </a:lnTo>
                    <a:lnTo>
                      <a:pt x="24571" y="11230"/>
                    </a:lnTo>
                    <a:cubicBezTo>
                      <a:pt x="25100" y="10727"/>
                      <a:pt x="25716" y="10161"/>
                      <a:pt x="26370" y="9570"/>
                    </a:cubicBezTo>
                    <a:lnTo>
                      <a:pt x="26395" y="9545"/>
                    </a:lnTo>
                    <a:close/>
                    <a:moveTo>
                      <a:pt x="29287" y="10350"/>
                    </a:moveTo>
                    <a:lnTo>
                      <a:pt x="31726" y="11029"/>
                    </a:lnTo>
                    <a:lnTo>
                      <a:pt x="31450" y="11318"/>
                    </a:lnTo>
                    <a:cubicBezTo>
                      <a:pt x="30922" y="11859"/>
                      <a:pt x="30431" y="12362"/>
                      <a:pt x="29991" y="12815"/>
                    </a:cubicBezTo>
                    <a:lnTo>
                      <a:pt x="29991" y="12802"/>
                    </a:lnTo>
                    <a:lnTo>
                      <a:pt x="27501" y="12073"/>
                    </a:lnTo>
                    <a:cubicBezTo>
                      <a:pt x="27992" y="11607"/>
                      <a:pt x="28532" y="11079"/>
                      <a:pt x="29111" y="10526"/>
                    </a:cubicBezTo>
                    <a:lnTo>
                      <a:pt x="29287" y="10350"/>
                    </a:lnTo>
                    <a:close/>
                    <a:moveTo>
                      <a:pt x="31840" y="11067"/>
                    </a:moveTo>
                    <a:lnTo>
                      <a:pt x="34682" y="11871"/>
                    </a:lnTo>
                    <a:lnTo>
                      <a:pt x="34380" y="12224"/>
                    </a:lnTo>
                    <a:cubicBezTo>
                      <a:pt x="33931" y="12759"/>
                      <a:pt x="33520" y="13258"/>
                      <a:pt x="33133" y="13719"/>
                    </a:cubicBezTo>
                    <a:lnTo>
                      <a:pt x="33133" y="13719"/>
                    </a:lnTo>
                    <a:cubicBezTo>
                      <a:pt x="32241" y="13456"/>
                      <a:pt x="31223" y="13154"/>
                      <a:pt x="30092" y="12827"/>
                    </a:cubicBezTo>
                    <a:cubicBezTo>
                      <a:pt x="30532" y="12387"/>
                      <a:pt x="31010" y="11897"/>
                      <a:pt x="31525" y="11381"/>
                    </a:cubicBezTo>
                    <a:cubicBezTo>
                      <a:pt x="31626" y="11268"/>
                      <a:pt x="31726" y="11167"/>
                      <a:pt x="31840" y="11067"/>
                    </a:cubicBezTo>
                    <a:close/>
                    <a:moveTo>
                      <a:pt x="8463" y="1"/>
                    </a:moveTo>
                    <a:cubicBezTo>
                      <a:pt x="8425" y="13"/>
                      <a:pt x="8400" y="39"/>
                      <a:pt x="8375" y="64"/>
                    </a:cubicBezTo>
                    <a:lnTo>
                      <a:pt x="8124" y="265"/>
                    </a:lnTo>
                    <a:lnTo>
                      <a:pt x="7231" y="994"/>
                    </a:lnTo>
                    <a:cubicBezTo>
                      <a:pt x="6967" y="1221"/>
                      <a:pt x="6652" y="1472"/>
                      <a:pt x="6313" y="1749"/>
                    </a:cubicBezTo>
                    <a:cubicBezTo>
                      <a:pt x="4766" y="1334"/>
                      <a:pt x="3873" y="1095"/>
                      <a:pt x="3873" y="1095"/>
                    </a:cubicBezTo>
                    <a:lnTo>
                      <a:pt x="3873" y="1095"/>
                    </a:lnTo>
                    <a:cubicBezTo>
                      <a:pt x="3873" y="1107"/>
                      <a:pt x="4741" y="1359"/>
                      <a:pt x="6262" y="1787"/>
                    </a:cubicBezTo>
                    <a:cubicBezTo>
                      <a:pt x="5709" y="2239"/>
                      <a:pt x="5068" y="2755"/>
                      <a:pt x="4376" y="3295"/>
                    </a:cubicBezTo>
                    <a:cubicBezTo>
                      <a:pt x="3270" y="2994"/>
                      <a:pt x="2654" y="2830"/>
                      <a:pt x="2654" y="2830"/>
                    </a:cubicBezTo>
                    <a:lnTo>
                      <a:pt x="2654" y="2830"/>
                    </a:lnTo>
                    <a:cubicBezTo>
                      <a:pt x="2654" y="2830"/>
                      <a:pt x="3257" y="3019"/>
                      <a:pt x="4339" y="3333"/>
                    </a:cubicBezTo>
                    <a:lnTo>
                      <a:pt x="4276" y="3384"/>
                    </a:lnTo>
                    <a:cubicBezTo>
                      <a:pt x="3597" y="3924"/>
                      <a:pt x="2955" y="4415"/>
                      <a:pt x="2389" y="4855"/>
                    </a:cubicBezTo>
                    <a:cubicBezTo>
                      <a:pt x="1132" y="4503"/>
                      <a:pt x="415" y="4301"/>
                      <a:pt x="415" y="4301"/>
                    </a:cubicBezTo>
                    <a:lnTo>
                      <a:pt x="415" y="4301"/>
                    </a:lnTo>
                    <a:cubicBezTo>
                      <a:pt x="415" y="4314"/>
                      <a:pt x="1107" y="4528"/>
                      <a:pt x="2339" y="4892"/>
                    </a:cubicBezTo>
                    <a:cubicBezTo>
                      <a:pt x="1937" y="5194"/>
                      <a:pt x="1572" y="5471"/>
                      <a:pt x="1245" y="5710"/>
                    </a:cubicBezTo>
                    <a:lnTo>
                      <a:pt x="327" y="6414"/>
                    </a:lnTo>
                    <a:lnTo>
                      <a:pt x="76" y="6603"/>
                    </a:lnTo>
                    <a:cubicBezTo>
                      <a:pt x="51" y="6628"/>
                      <a:pt x="25" y="6640"/>
                      <a:pt x="0" y="6678"/>
                    </a:cubicBezTo>
                    <a:cubicBezTo>
                      <a:pt x="25" y="6653"/>
                      <a:pt x="63" y="6640"/>
                      <a:pt x="88" y="6615"/>
                    </a:cubicBezTo>
                    <a:lnTo>
                      <a:pt x="352" y="6439"/>
                    </a:lnTo>
                    <a:cubicBezTo>
                      <a:pt x="579" y="6276"/>
                      <a:pt x="893" y="6049"/>
                      <a:pt x="1295" y="5773"/>
                    </a:cubicBezTo>
                    <a:cubicBezTo>
                      <a:pt x="1622" y="5521"/>
                      <a:pt x="2012" y="5232"/>
                      <a:pt x="2440" y="4918"/>
                    </a:cubicBezTo>
                    <a:lnTo>
                      <a:pt x="4980" y="5660"/>
                    </a:lnTo>
                    <a:cubicBezTo>
                      <a:pt x="3509" y="6904"/>
                      <a:pt x="2477" y="7797"/>
                      <a:pt x="2490" y="7810"/>
                    </a:cubicBezTo>
                    <a:cubicBezTo>
                      <a:pt x="2490" y="7810"/>
                      <a:pt x="2490" y="7810"/>
                      <a:pt x="2490" y="7810"/>
                    </a:cubicBezTo>
                    <a:cubicBezTo>
                      <a:pt x="2518" y="7810"/>
                      <a:pt x="3582" y="6933"/>
                      <a:pt x="5080" y="5685"/>
                    </a:cubicBezTo>
                    <a:lnTo>
                      <a:pt x="7721" y="6452"/>
                    </a:lnTo>
                    <a:cubicBezTo>
                      <a:pt x="6338" y="7634"/>
                      <a:pt x="5382" y="8451"/>
                      <a:pt x="5395" y="8476"/>
                    </a:cubicBezTo>
                    <a:cubicBezTo>
                      <a:pt x="5395" y="8476"/>
                      <a:pt x="5395" y="8476"/>
                      <a:pt x="5395" y="8476"/>
                    </a:cubicBezTo>
                    <a:cubicBezTo>
                      <a:pt x="5423" y="8476"/>
                      <a:pt x="6412" y="7663"/>
                      <a:pt x="7822" y="6489"/>
                    </a:cubicBezTo>
                    <a:lnTo>
                      <a:pt x="10374" y="7231"/>
                    </a:lnTo>
                    <a:cubicBezTo>
                      <a:pt x="9079" y="8325"/>
                      <a:pt x="8186" y="9118"/>
                      <a:pt x="8199" y="9118"/>
                    </a:cubicBezTo>
                    <a:cubicBezTo>
                      <a:pt x="8212" y="9118"/>
                      <a:pt x="9142" y="8363"/>
                      <a:pt x="10475" y="7257"/>
                    </a:cubicBezTo>
                    <a:lnTo>
                      <a:pt x="13053" y="7998"/>
                    </a:lnTo>
                    <a:cubicBezTo>
                      <a:pt x="11720" y="9143"/>
                      <a:pt x="10815" y="9935"/>
                      <a:pt x="10827" y="9948"/>
                    </a:cubicBezTo>
                    <a:cubicBezTo>
                      <a:pt x="10827" y="9948"/>
                      <a:pt x="10827" y="9948"/>
                      <a:pt x="10828" y="9948"/>
                    </a:cubicBezTo>
                    <a:cubicBezTo>
                      <a:pt x="10855" y="9948"/>
                      <a:pt x="11794" y="9171"/>
                      <a:pt x="13153" y="8036"/>
                    </a:cubicBezTo>
                    <a:lnTo>
                      <a:pt x="15719" y="8778"/>
                    </a:lnTo>
                    <a:cubicBezTo>
                      <a:pt x="14461" y="9847"/>
                      <a:pt x="13606" y="10589"/>
                      <a:pt x="13619" y="10601"/>
                    </a:cubicBezTo>
                    <a:cubicBezTo>
                      <a:pt x="13619" y="10602"/>
                      <a:pt x="13619" y="10602"/>
                      <a:pt x="13619" y="10602"/>
                    </a:cubicBezTo>
                    <a:cubicBezTo>
                      <a:pt x="13647" y="10602"/>
                      <a:pt x="14535" y="9875"/>
                      <a:pt x="15807" y="8803"/>
                    </a:cubicBezTo>
                    <a:lnTo>
                      <a:pt x="18385" y="9545"/>
                    </a:lnTo>
                    <a:cubicBezTo>
                      <a:pt x="17203" y="10551"/>
                      <a:pt x="16410" y="11243"/>
                      <a:pt x="16423" y="11255"/>
                    </a:cubicBezTo>
                    <a:cubicBezTo>
                      <a:pt x="16423" y="11255"/>
                      <a:pt x="16423" y="11255"/>
                      <a:pt x="16423" y="11255"/>
                    </a:cubicBezTo>
                    <a:cubicBezTo>
                      <a:pt x="16450" y="11255"/>
                      <a:pt x="17264" y="10580"/>
                      <a:pt x="18473" y="9570"/>
                    </a:cubicBezTo>
                    <a:lnTo>
                      <a:pt x="18724" y="9646"/>
                    </a:lnTo>
                    <a:lnTo>
                      <a:pt x="21327" y="10400"/>
                    </a:lnTo>
                    <a:cubicBezTo>
                      <a:pt x="20158" y="11394"/>
                      <a:pt x="19391" y="12073"/>
                      <a:pt x="19403" y="12085"/>
                    </a:cubicBezTo>
                    <a:cubicBezTo>
                      <a:pt x="19403" y="12085"/>
                      <a:pt x="19403" y="12085"/>
                      <a:pt x="19403" y="12085"/>
                    </a:cubicBezTo>
                    <a:cubicBezTo>
                      <a:pt x="19418" y="12085"/>
                      <a:pt x="20232" y="11422"/>
                      <a:pt x="21415" y="10425"/>
                    </a:cubicBezTo>
                    <a:lnTo>
                      <a:pt x="24395" y="11280"/>
                    </a:lnTo>
                    <a:cubicBezTo>
                      <a:pt x="23264" y="12337"/>
                      <a:pt x="22509" y="13041"/>
                      <a:pt x="22522" y="13053"/>
                    </a:cubicBezTo>
                    <a:cubicBezTo>
                      <a:pt x="22522" y="13054"/>
                      <a:pt x="22522" y="13054"/>
                      <a:pt x="22522" y="13054"/>
                    </a:cubicBezTo>
                    <a:cubicBezTo>
                      <a:pt x="22548" y="13054"/>
                      <a:pt x="23337" y="12353"/>
                      <a:pt x="24483" y="11306"/>
                    </a:cubicBezTo>
                    <a:lnTo>
                      <a:pt x="27338" y="12123"/>
                    </a:lnTo>
                    <a:cubicBezTo>
                      <a:pt x="26143" y="13305"/>
                      <a:pt x="25338" y="14110"/>
                      <a:pt x="25338" y="14122"/>
                    </a:cubicBezTo>
                    <a:cubicBezTo>
                      <a:pt x="25339" y="14122"/>
                      <a:pt x="25339" y="14122"/>
                      <a:pt x="25339" y="14122"/>
                    </a:cubicBezTo>
                    <a:cubicBezTo>
                      <a:pt x="25364" y="14122"/>
                      <a:pt x="26216" y="13333"/>
                      <a:pt x="27426" y="12161"/>
                    </a:cubicBezTo>
                    <a:lnTo>
                      <a:pt x="29928" y="12877"/>
                    </a:lnTo>
                    <a:cubicBezTo>
                      <a:pt x="28771" y="14059"/>
                      <a:pt x="27979" y="14889"/>
                      <a:pt x="27992" y="14902"/>
                    </a:cubicBezTo>
                    <a:cubicBezTo>
                      <a:pt x="27992" y="14902"/>
                      <a:pt x="27992" y="14902"/>
                      <a:pt x="27992" y="14902"/>
                    </a:cubicBezTo>
                    <a:cubicBezTo>
                      <a:pt x="28017" y="14902"/>
                      <a:pt x="28843" y="14088"/>
                      <a:pt x="30016" y="12903"/>
                    </a:cubicBezTo>
                    <a:lnTo>
                      <a:pt x="33085" y="13783"/>
                    </a:lnTo>
                    <a:cubicBezTo>
                      <a:pt x="31978" y="15103"/>
                      <a:pt x="31223" y="16046"/>
                      <a:pt x="31236" y="16046"/>
                    </a:cubicBezTo>
                    <a:cubicBezTo>
                      <a:pt x="31236" y="16046"/>
                      <a:pt x="31236" y="16046"/>
                      <a:pt x="31236" y="16046"/>
                    </a:cubicBezTo>
                    <a:cubicBezTo>
                      <a:pt x="31260" y="16046"/>
                      <a:pt x="32061" y="15132"/>
                      <a:pt x="33173" y="13808"/>
                    </a:cubicBezTo>
                    <a:cubicBezTo>
                      <a:pt x="35600" y="14500"/>
                      <a:pt x="37058" y="14902"/>
                      <a:pt x="37058" y="14902"/>
                    </a:cubicBezTo>
                    <a:cubicBezTo>
                      <a:pt x="37058" y="14902"/>
                      <a:pt x="35625" y="14462"/>
                      <a:pt x="33210" y="13758"/>
                    </a:cubicBezTo>
                    <a:cubicBezTo>
                      <a:pt x="33588" y="13305"/>
                      <a:pt x="34015" y="12815"/>
                      <a:pt x="34443" y="12299"/>
                    </a:cubicBezTo>
                    <a:lnTo>
                      <a:pt x="34770" y="11897"/>
                    </a:lnTo>
                    <a:cubicBezTo>
                      <a:pt x="36795" y="12452"/>
                      <a:pt x="37996" y="12790"/>
                      <a:pt x="38038" y="12790"/>
                    </a:cubicBezTo>
                    <a:cubicBezTo>
                      <a:pt x="38039" y="12790"/>
                      <a:pt x="38039" y="12790"/>
                      <a:pt x="38039" y="12789"/>
                    </a:cubicBezTo>
                    <a:cubicBezTo>
                      <a:pt x="38052" y="12777"/>
                      <a:pt x="36844" y="12437"/>
                      <a:pt x="34807" y="11846"/>
                    </a:cubicBezTo>
                    <a:cubicBezTo>
                      <a:pt x="35348" y="11205"/>
                      <a:pt x="35838" y="10614"/>
                      <a:pt x="36253" y="10111"/>
                    </a:cubicBezTo>
                    <a:cubicBezTo>
                      <a:pt x="38089" y="10604"/>
                      <a:pt x="39177" y="10904"/>
                      <a:pt x="39220" y="10904"/>
                    </a:cubicBezTo>
                    <a:cubicBezTo>
                      <a:pt x="39221" y="10904"/>
                      <a:pt x="39221" y="10903"/>
                      <a:pt x="39221" y="10903"/>
                    </a:cubicBezTo>
                    <a:cubicBezTo>
                      <a:pt x="39234" y="10891"/>
                      <a:pt x="38152" y="10589"/>
                      <a:pt x="36291" y="10061"/>
                    </a:cubicBezTo>
                    <a:cubicBezTo>
                      <a:pt x="37083" y="9105"/>
                      <a:pt x="37599" y="8476"/>
                      <a:pt x="37586" y="8464"/>
                    </a:cubicBezTo>
                    <a:cubicBezTo>
                      <a:pt x="37586" y="8464"/>
                      <a:pt x="37586" y="8464"/>
                      <a:pt x="37586" y="8464"/>
                    </a:cubicBezTo>
                    <a:cubicBezTo>
                      <a:pt x="37563" y="8464"/>
                      <a:pt x="37025" y="9089"/>
                      <a:pt x="36216" y="10036"/>
                    </a:cubicBezTo>
                    <a:lnTo>
                      <a:pt x="33562" y="9294"/>
                    </a:lnTo>
                    <a:cubicBezTo>
                      <a:pt x="34417" y="8413"/>
                      <a:pt x="34971" y="7822"/>
                      <a:pt x="34958" y="7810"/>
                    </a:cubicBezTo>
                    <a:cubicBezTo>
                      <a:pt x="34958" y="7810"/>
                      <a:pt x="34958" y="7810"/>
                      <a:pt x="34958" y="7810"/>
                    </a:cubicBezTo>
                    <a:cubicBezTo>
                      <a:pt x="34933" y="7810"/>
                      <a:pt x="34358" y="8385"/>
                      <a:pt x="33474" y="9268"/>
                    </a:cubicBezTo>
                    <a:lnTo>
                      <a:pt x="31073" y="8602"/>
                    </a:lnTo>
                    <a:cubicBezTo>
                      <a:pt x="32116" y="7571"/>
                      <a:pt x="32808" y="6879"/>
                      <a:pt x="32795" y="6867"/>
                    </a:cubicBezTo>
                    <a:cubicBezTo>
                      <a:pt x="32795" y="6867"/>
                      <a:pt x="32795" y="6867"/>
                      <a:pt x="32795" y="6867"/>
                    </a:cubicBezTo>
                    <a:cubicBezTo>
                      <a:pt x="32770" y="6867"/>
                      <a:pt x="32044" y="7555"/>
                      <a:pt x="30985" y="8577"/>
                    </a:cubicBezTo>
                    <a:lnTo>
                      <a:pt x="28256" y="7810"/>
                    </a:lnTo>
                    <a:cubicBezTo>
                      <a:pt x="29388" y="6754"/>
                      <a:pt x="30142" y="6037"/>
                      <a:pt x="30142" y="6024"/>
                    </a:cubicBezTo>
                    <a:cubicBezTo>
                      <a:pt x="30142" y="6024"/>
                      <a:pt x="30142" y="6024"/>
                      <a:pt x="30142" y="6024"/>
                    </a:cubicBezTo>
                    <a:cubicBezTo>
                      <a:pt x="30115" y="6024"/>
                      <a:pt x="29315" y="6725"/>
                      <a:pt x="28168" y="7785"/>
                    </a:cubicBezTo>
                    <a:lnTo>
                      <a:pt x="25439" y="7030"/>
                    </a:lnTo>
                    <a:cubicBezTo>
                      <a:pt x="26583" y="6049"/>
                      <a:pt x="27350" y="5383"/>
                      <a:pt x="27338" y="5370"/>
                    </a:cubicBezTo>
                    <a:cubicBezTo>
                      <a:pt x="27338" y="5370"/>
                      <a:pt x="27338" y="5370"/>
                      <a:pt x="27337" y="5370"/>
                    </a:cubicBezTo>
                    <a:cubicBezTo>
                      <a:pt x="27310" y="5370"/>
                      <a:pt x="26509" y="6021"/>
                      <a:pt x="25338" y="6992"/>
                    </a:cubicBezTo>
                    <a:lnTo>
                      <a:pt x="22459" y="6200"/>
                    </a:lnTo>
                    <a:cubicBezTo>
                      <a:pt x="23603" y="5219"/>
                      <a:pt x="24370" y="4553"/>
                      <a:pt x="24358" y="4540"/>
                    </a:cubicBezTo>
                    <a:cubicBezTo>
                      <a:pt x="24358" y="4540"/>
                      <a:pt x="24357" y="4540"/>
                      <a:pt x="24357" y="4540"/>
                    </a:cubicBezTo>
                    <a:cubicBezTo>
                      <a:pt x="24330" y="4540"/>
                      <a:pt x="23542" y="5191"/>
                      <a:pt x="22358" y="6175"/>
                    </a:cubicBezTo>
                    <a:lnTo>
                      <a:pt x="21566" y="5949"/>
                    </a:lnTo>
                    <a:lnTo>
                      <a:pt x="19768" y="5446"/>
                    </a:lnTo>
                    <a:cubicBezTo>
                      <a:pt x="20862" y="4515"/>
                      <a:pt x="21566" y="3899"/>
                      <a:pt x="21566" y="3874"/>
                    </a:cubicBezTo>
                    <a:cubicBezTo>
                      <a:pt x="21566" y="3874"/>
                      <a:pt x="21566" y="3874"/>
                      <a:pt x="21565" y="3874"/>
                    </a:cubicBezTo>
                    <a:cubicBezTo>
                      <a:pt x="21538" y="3874"/>
                      <a:pt x="20788" y="4487"/>
                      <a:pt x="19680" y="5421"/>
                    </a:cubicBezTo>
                    <a:lnTo>
                      <a:pt x="17077" y="4716"/>
                    </a:lnTo>
                    <a:cubicBezTo>
                      <a:pt x="18095" y="3836"/>
                      <a:pt x="18762" y="3258"/>
                      <a:pt x="18749" y="3245"/>
                    </a:cubicBezTo>
                    <a:cubicBezTo>
                      <a:pt x="18749" y="3245"/>
                      <a:pt x="18749" y="3244"/>
                      <a:pt x="18748" y="3244"/>
                    </a:cubicBezTo>
                    <a:cubicBezTo>
                      <a:pt x="18720" y="3244"/>
                      <a:pt x="18023" y="3817"/>
                      <a:pt x="16976" y="4691"/>
                    </a:cubicBezTo>
                    <a:lnTo>
                      <a:pt x="14361" y="3962"/>
                    </a:lnTo>
                    <a:cubicBezTo>
                      <a:pt x="15430" y="3044"/>
                      <a:pt x="16146" y="2428"/>
                      <a:pt x="16134" y="2415"/>
                    </a:cubicBezTo>
                    <a:cubicBezTo>
                      <a:pt x="16134" y="2415"/>
                      <a:pt x="16133" y="2415"/>
                      <a:pt x="16133" y="2415"/>
                    </a:cubicBezTo>
                    <a:cubicBezTo>
                      <a:pt x="16106" y="2415"/>
                      <a:pt x="15368" y="3016"/>
                      <a:pt x="14260" y="3937"/>
                    </a:cubicBezTo>
                    <a:lnTo>
                      <a:pt x="11657" y="3220"/>
                    </a:lnTo>
                    <a:cubicBezTo>
                      <a:pt x="12688" y="2352"/>
                      <a:pt x="13342" y="1774"/>
                      <a:pt x="13330" y="1761"/>
                    </a:cubicBezTo>
                    <a:cubicBezTo>
                      <a:pt x="13329" y="1761"/>
                      <a:pt x="13329" y="1761"/>
                      <a:pt x="13329" y="1761"/>
                    </a:cubicBezTo>
                    <a:cubicBezTo>
                      <a:pt x="13302" y="1761"/>
                      <a:pt x="12614" y="2324"/>
                      <a:pt x="11569" y="3195"/>
                    </a:cubicBezTo>
                    <a:lnTo>
                      <a:pt x="8878" y="2453"/>
                    </a:lnTo>
                    <a:cubicBezTo>
                      <a:pt x="9821" y="1636"/>
                      <a:pt x="10437" y="1107"/>
                      <a:pt x="10425" y="1095"/>
                    </a:cubicBezTo>
                    <a:cubicBezTo>
                      <a:pt x="10425" y="1095"/>
                      <a:pt x="10424" y="1095"/>
                      <a:pt x="10424" y="1095"/>
                    </a:cubicBezTo>
                    <a:cubicBezTo>
                      <a:pt x="10397" y="1095"/>
                      <a:pt x="9759" y="1620"/>
                      <a:pt x="8790" y="2428"/>
                    </a:cubicBezTo>
                    <a:lnTo>
                      <a:pt x="6401" y="1774"/>
                    </a:lnTo>
                    <a:cubicBezTo>
                      <a:pt x="6715" y="1510"/>
                      <a:pt x="7017" y="1258"/>
                      <a:pt x="7281" y="1045"/>
                    </a:cubicBezTo>
                    <a:cubicBezTo>
                      <a:pt x="7646" y="730"/>
                      <a:pt x="7948" y="466"/>
                      <a:pt x="8149" y="290"/>
                    </a:cubicBezTo>
                    <a:lnTo>
                      <a:pt x="8388" y="76"/>
                    </a:lnTo>
                    <a:cubicBezTo>
                      <a:pt x="8413" y="51"/>
                      <a:pt x="8438" y="26"/>
                      <a:pt x="8463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27"/>
              <p:cNvSpPr/>
              <p:nvPr/>
            </p:nvSpPr>
            <p:spPr>
              <a:xfrm>
                <a:off x="4169000" y="2733300"/>
                <a:ext cx="944075" cy="721525"/>
              </a:xfrm>
              <a:custGeom>
                <a:avLst/>
                <a:gdLst/>
                <a:ahLst/>
                <a:cxnLst/>
                <a:rect l="l" t="t" r="r" b="b"/>
                <a:pathLst>
                  <a:path w="37763" h="28861" extrusionOk="0">
                    <a:moveTo>
                      <a:pt x="17593" y="3208"/>
                    </a:moveTo>
                    <a:lnTo>
                      <a:pt x="30758" y="5823"/>
                    </a:lnTo>
                    <a:cubicBezTo>
                      <a:pt x="30872" y="6414"/>
                      <a:pt x="30846" y="6993"/>
                      <a:pt x="30520" y="7496"/>
                    </a:cubicBezTo>
                    <a:cubicBezTo>
                      <a:pt x="30101" y="8139"/>
                      <a:pt x="29298" y="8426"/>
                      <a:pt x="28517" y="8426"/>
                    </a:cubicBezTo>
                    <a:cubicBezTo>
                      <a:pt x="28383" y="8426"/>
                      <a:pt x="28249" y="8418"/>
                      <a:pt x="28118" y="8401"/>
                    </a:cubicBezTo>
                    <a:cubicBezTo>
                      <a:pt x="27212" y="8288"/>
                      <a:pt x="26382" y="7873"/>
                      <a:pt x="25552" y="7546"/>
                    </a:cubicBezTo>
                    <a:cubicBezTo>
                      <a:pt x="24957" y="7311"/>
                      <a:pt x="24303" y="7122"/>
                      <a:pt x="23661" y="7122"/>
                    </a:cubicBezTo>
                    <a:cubicBezTo>
                      <a:pt x="23408" y="7122"/>
                      <a:pt x="23157" y="7151"/>
                      <a:pt x="22912" y="7219"/>
                    </a:cubicBezTo>
                    <a:cubicBezTo>
                      <a:pt x="22032" y="7458"/>
                      <a:pt x="21315" y="8175"/>
                      <a:pt x="20422" y="8401"/>
                    </a:cubicBezTo>
                    <a:cubicBezTo>
                      <a:pt x="20205" y="8453"/>
                      <a:pt x="19980" y="8478"/>
                      <a:pt x="19752" y="8478"/>
                    </a:cubicBezTo>
                    <a:cubicBezTo>
                      <a:pt x="18603" y="8478"/>
                      <a:pt x="17380" y="7839"/>
                      <a:pt x="16813" y="6779"/>
                    </a:cubicBezTo>
                    <a:cubicBezTo>
                      <a:pt x="16197" y="5622"/>
                      <a:pt x="16461" y="4201"/>
                      <a:pt x="17593" y="3208"/>
                    </a:cubicBezTo>
                    <a:close/>
                    <a:moveTo>
                      <a:pt x="22924" y="10224"/>
                    </a:moveTo>
                    <a:lnTo>
                      <a:pt x="31450" y="12123"/>
                    </a:lnTo>
                    <a:lnTo>
                      <a:pt x="31261" y="12991"/>
                    </a:lnTo>
                    <a:lnTo>
                      <a:pt x="22723" y="11092"/>
                    </a:lnTo>
                    <a:lnTo>
                      <a:pt x="22924" y="10224"/>
                    </a:lnTo>
                    <a:close/>
                    <a:moveTo>
                      <a:pt x="1561" y="2289"/>
                    </a:moveTo>
                    <a:cubicBezTo>
                      <a:pt x="1560" y="2289"/>
                      <a:pt x="1560" y="2290"/>
                      <a:pt x="1560" y="2290"/>
                    </a:cubicBezTo>
                    <a:lnTo>
                      <a:pt x="642" y="12739"/>
                    </a:lnTo>
                    <a:lnTo>
                      <a:pt x="26" y="19680"/>
                    </a:lnTo>
                    <a:lnTo>
                      <a:pt x="26" y="19794"/>
                    </a:lnTo>
                    <a:lnTo>
                      <a:pt x="0" y="20108"/>
                    </a:lnTo>
                    <a:lnTo>
                      <a:pt x="1561" y="2289"/>
                    </a:lnTo>
                    <a:close/>
                    <a:moveTo>
                      <a:pt x="1761" y="1"/>
                    </a:moveTo>
                    <a:lnTo>
                      <a:pt x="1561" y="2289"/>
                    </a:lnTo>
                    <a:lnTo>
                      <a:pt x="1561" y="2289"/>
                    </a:lnTo>
                    <a:cubicBezTo>
                      <a:pt x="3064" y="1959"/>
                      <a:pt x="4594" y="1663"/>
                      <a:pt x="6117" y="1663"/>
                    </a:cubicBezTo>
                    <a:cubicBezTo>
                      <a:pt x="6683" y="1663"/>
                      <a:pt x="7247" y="1704"/>
                      <a:pt x="7809" y="1799"/>
                    </a:cubicBezTo>
                    <a:cubicBezTo>
                      <a:pt x="8740" y="1963"/>
                      <a:pt x="9620" y="2302"/>
                      <a:pt x="10412" y="2805"/>
                    </a:cubicBezTo>
                    <a:cubicBezTo>
                      <a:pt x="12148" y="3132"/>
                      <a:pt x="13619" y="4540"/>
                      <a:pt x="13996" y="6263"/>
                    </a:cubicBezTo>
                    <a:cubicBezTo>
                      <a:pt x="14223" y="7357"/>
                      <a:pt x="14047" y="8489"/>
                      <a:pt x="14021" y="9608"/>
                    </a:cubicBezTo>
                    <a:cubicBezTo>
                      <a:pt x="13996" y="10727"/>
                      <a:pt x="14185" y="11947"/>
                      <a:pt x="14964" y="12739"/>
                    </a:cubicBezTo>
                    <a:cubicBezTo>
                      <a:pt x="15015" y="12790"/>
                      <a:pt x="15065" y="12827"/>
                      <a:pt x="15115" y="12865"/>
                    </a:cubicBezTo>
                    <a:cubicBezTo>
                      <a:pt x="15103" y="12752"/>
                      <a:pt x="15090" y="12563"/>
                      <a:pt x="15078" y="12488"/>
                    </a:cubicBezTo>
                    <a:cubicBezTo>
                      <a:pt x="15040" y="12249"/>
                      <a:pt x="15090" y="11997"/>
                      <a:pt x="15216" y="11784"/>
                    </a:cubicBezTo>
                    <a:cubicBezTo>
                      <a:pt x="15229" y="11746"/>
                      <a:pt x="15241" y="11708"/>
                      <a:pt x="15254" y="11670"/>
                    </a:cubicBezTo>
                    <a:cubicBezTo>
                      <a:pt x="15254" y="11519"/>
                      <a:pt x="15015" y="10790"/>
                      <a:pt x="14927" y="10526"/>
                    </a:cubicBezTo>
                    <a:cubicBezTo>
                      <a:pt x="14839" y="10281"/>
                      <a:pt x="14926" y="10120"/>
                      <a:pt x="15004" y="10120"/>
                    </a:cubicBezTo>
                    <a:cubicBezTo>
                      <a:pt x="15027" y="10120"/>
                      <a:pt x="15048" y="10134"/>
                      <a:pt x="15065" y="10161"/>
                    </a:cubicBezTo>
                    <a:cubicBezTo>
                      <a:pt x="15203" y="10400"/>
                      <a:pt x="15593" y="11419"/>
                      <a:pt x="15706" y="11507"/>
                    </a:cubicBezTo>
                    <a:cubicBezTo>
                      <a:pt x="15715" y="11514"/>
                      <a:pt x="15723" y="11517"/>
                      <a:pt x="15729" y="11517"/>
                    </a:cubicBezTo>
                    <a:cubicBezTo>
                      <a:pt x="15807" y="11517"/>
                      <a:pt x="15732" y="11067"/>
                      <a:pt x="15732" y="11067"/>
                    </a:cubicBezTo>
                    <a:cubicBezTo>
                      <a:pt x="15518" y="9935"/>
                      <a:pt x="15442" y="9772"/>
                      <a:pt x="15644" y="9721"/>
                    </a:cubicBezTo>
                    <a:cubicBezTo>
                      <a:pt x="15648" y="9720"/>
                      <a:pt x="15652" y="9720"/>
                      <a:pt x="15656" y="9720"/>
                    </a:cubicBezTo>
                    <a:cubicBezTo>
                      <a:pt x="15882" y="9720"/>
                      <a:pt x="16197" y="11343"/>
                      <a:pt x="16197" y="11343"/>
                    </a:cubicBezTo>
                    <a:cubicBezTo>
                      <a:pt x="16197" y="11343"/>
                      <a:pt x="16159" y="11104"/>
                      <a:pt x="16335" y="11054"/>
                    </a:cubicBezTo>
                    <a:cubicBezTo>
                      <a:pt x="16356" y="11047"/>
                      <a:pt x="16375" y="11044"/>
                      <a:pt x="16393" y="11044"/>
                    </a:cubicBezTo>
                    <a:cubicBezTo>
                      <a:pt x="16533" y="11044"/>
                      <a:pt x="16612" y="11230"/>
                      <a:pt x="16612" y="11230"/>
                    </a:cubicBezTo>
                    <a:cubicBezTo>
                      <a:pt x="16574" y="11104"/>
                      <a:pt x="16750" y="11079"/>
                      <a:pt x="16750" y="11079"/>
                    </a:cubicBezTo>
                    <a:cubicBezTo>
                      <a:pt x="17190" y="11117"/>
                      <a:pt x="17027" y="12764"/>
                      <a:pt x="17027" y="12764"/>
                    </a:cubicBezTo>
                    <a:lnTo>
                      <a:pt x="17027" y="13657"/>
                    </a:lnTo>
                    <a:cubicBezTo>
                      <a:pt x="17303" y="13695"/>
                      <a:pt x="17580" y="13720"/>
                      <a:pt x="17869" y="13733"/>
                    </a:cubicBezTo>
                    <a:cubicBezTo>
                      <a:pt x="18913" y="13770"/>
                      <a:pt x="19982" y="13682"/>
                      <a:pt x="20988" y="13972"/>
                    </a:cubicBezTo>
                    <a:cubicBezTo>
                      <a:pt x="22912" y="14525"/>
                      <a:pt x="24295" y="16562"/>
                      <a:pt x="24081" y="18549"/>
                    </a:cubicBezTo>
                    <a:cubicBezTo>
                      <a:pt x="24069" y="18687"/>
                      <a:pt x="24043" y="18813"/>
                      <a:pt x="24031" y="18939"/>
                    </a:cubicBezTo>
                    <a:cubicBezTo>
                      <a:pt x="24144" y="19215"/>
                      <a:pt x="24245" y="19479"/>
                      <a:pt x="24333" y="19768"/>
                    </a:cubicBezTo>
                    <a:cubicBezTo>
                      <a:pt x="24622" y="20774"/>
                      <a:pt x="24710" y="21831"/>
                      <a:pt x="24584" y="22874"/>
                    </a:cubicBezTo>
                    <a:cubicBezTo>
                      <a:pt x="24936" y="23164"/>
                      <a:pt x="25326" y="23403"/>
                      <a:pt x="25741" y="23566"/>
                    </a:cubicBezTo>
                    <a:cubicBezTo>
                      <a:pt x="26584" y="23931"/>
                      <a:pt x="27489" y="24145"/>
                      <a:pt x="28256" y="24622"/>
                    </a:cubicBezTo>
                    <a:cubicBezTo>
                      <a:pt x="29388" y="25339"/>
                      <a:pt x="30079" y="26622"/>
                      <a:pt x="30167" y="27942"/>
                    </a:cubicBezTo>
                    <a:lnTo>
                      <a:pt x="33751" y="28860"/>
                    </a:lnTo>
                    <a:lnTo>
                      <a:pt x="34719" y="23616"/>
                    </a:lnTo>
                    <a:cubicBezTo>
                      <a:pt x="34254" y="23541"/>
                      <a:pt x="33827" y="23377"/>
                      <a:pt x="33437" y="23113"/>
                    </a:cubicBezTo>
                    <a:cubicBezTo>
                      <a:pt x="32557" y="22472"/>
                      <a:pt x="32016" y="21466"/>
                      <a:pt x="31953" y="20385"/>
                    </a:cubicBezTo>
                    <a:cubicBezTo>
                      <a:pt x="31903" y="19693"/>
                      <a:pt x="32091" y="19014"/>
                      <a:pt x="32494" y="18448"/>
                    </a:cubicBezTo>
                    <a:cubicBezTo>
                      <a:pt x="32861" y="17943"/>
                      <a:pt x="33459" y="17648"/>
                      <a:pt x="34086" y="17648"/>
                    </a:cubicBezTo>
                    <a:cubicBezTo>
                      <a:pt x="34146" y="17648"/>
                      <a:pt x="34206" y="17650"/>
                      <a:pt x="34267" y="17656"/>
                    </a:cubicBezTo>
                    <a:lnTo>
                      <a:pt x="34342" y="17669"/>
                    </a:lnTo>
                    <a:cubicBezTo>
                      <a:pt x="34820" y="17719"/>
                      <a:pt x="35298" y="17807"/>
                      <a:pt x="35763" y="17945"/>
                    </a:cubicBezTo>
                    <a:lnTo>
                      <a:pt x="37763" y="7156"/>
                    </a:lnTo>
                    <a:lnTo>
                      <a:pt x="176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27"/>
              <p:cNvSpPr/>
              <p:nvPr/>
            </p:nvSpPr>
            <p:spPr>
              <a:xfrm>
                <a:off x="4574225" y="2813475"/>
                <a:ext cx="366575" cy="131800"/>
              </a:xfrm>
              <a:custGeom>
                <a:avLst/>
                <a:gdLst/>
                <a:ahLst/>
                <a:cxnLst/>
                <a:rect l="l" t="t" r="r" b="b"/>
                <a:pathLst>
                  <a:path w="14663" h="5272" extrusionOk="0">
                    <a:moveTo>
                      <a:pt x="1384" y="1"/>
                    </a:moveTo>
                    <a:cubicBezTo>
                      <a:pt x="252" y="994"/>
                      <a:pt x="0" y="2427"/>
                      <a:pt x="604" y="3572"/>
                    </a:cubicBezTo>
                    <a:cubicBezTo>
                      <a:pt x="1171" y="4632"/>
                      <a:pt x="2394" y="5271"/>
                      <a:pt x="3551" y="5271"/>
                    </a:cubicBezTo>
                    <a:cubicBezTo>
                      <a:pt x="3780" y="5271"/>
                      <a:pt x="4007" y="5246"/>
                      <a:pt x="4226" y="5194"/>
                    </a:cubicBezTo>
                    <a:cubicBezTo>
                      <a:pt x="5118" y="4968"/>
                      <a:pt x="5823" y="4263"/>
                      <a:pt x="6703" y="4012"/>
                    </a:cubicBezTo>
                    <a:cubicBezTo>
                      <a:pt x="6951" y="3944"/>
                      <a:pt x="7203" y="3915"/>
                      <a:pt x="7455" y="3915"/>
                    </a:cubicBezTo>
                    <a:cubicBezTo>
                      <a:pt x="8096" y="3915"/>
                      <a:pt x="8739" y="4104"/>
                      <a:pt x="9343" y="4339"/>
                    </a:cubicBezTo>
                    <a:cubicBezTo>
                      <a:pt x="10186" y="4678"/>
                      <a:pt x="11016" y="5081"/>
                      <a:pt x="11909" y="5194"/>
                    </a:cubicBezTo>
                    <a:cubicBezTo>
                      <a:pt x="12040" y="5211"/>
                      <a:pt x="12174" y="5219"/>
                      <a:pt x="12308" y="5219"/>
                    </a:cubicBezTo>
                    <a:cubicBezTo>
                      <a:pt x="13089" y="5219"/>
                      <a:pt x="13892" y="4932"/>
                      <a:pt x="14311" y="4289"/>
                    </a:cubicBezTo>
                    <a:cubicBezTo>
                      <a:pt x="14625" y="3786"/>
                      <a:pt x="14663" y="3207"/>
                      <a:pt x="14549" y="2616"/>
                    </a:cubicBezTo>
                    <a:lnTo>
                      <a:pt x="138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27"/>
              <p:cNvSpPr/>
              <p:nvPr/>
            </p:nvSpPr>
            <p:spPr>
              <a:xfrm>
                <a:off x="4429300" y="2803100"/>
                <a:ext cx="117900" cy="272575"/>
              </a:xfrm>
              <a:custGeom>
                <a:avLst/>
                <a:gdLst/>
                <a:ahLst/>
                <a:cxnLst/>
                <a:rect l="l" t="t" r="r" b="b"/>
                <a:pathLst>
                  <a:path w="4716" h="1090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157" y="730"/>
                      <a:pt x="2063" y="1786"/>
                      <a:pt x="2377" y="3107"/>
                    </a:cubicBezTo>
                    <a:cubicBezTo>
                      <a:pt x="2641" y="4238"/>
                      <a:pt x="2440" y="5420"/>
                      <a:pt x="2377" y="6590"/>
                    </a:cubicBezTo>
                    <a:cubicBezTo>
                      <a:pt x="2302" y="7759"/>
                      <a:pt x="2415" y="9029"/>
                      <a:pt x="3169" y="9909"/>
                    </a:cubicBezTo>
                    <a:cubicBezTo>
                      <a:pt x="3572" y="10362"/>
                      <a:pt x="4075" y="10702"/>
                      <a:pt x="4640" y="10903"/>
                    </a:cubicBezTo>
                    <a:lnTo>
                      <a:pt x="4716" y="10186"/>
                    </a:lnTo>
                    <a:lnTo>
                      <a:pt x="4703" y="10073"/>
                    </a:lnTo>
                    <a:cubicBezTo>
                      <a:pt x="4653" y="10023"/>
                      <a:pt x="4603" y="9985"/>
                      <a:pt x="4565" y="9935"/>
                    </a:cubicBezTo>
                    <a:cubicBezTo>
                      <a:pt x="3773" y="9155"/>
                      <a:pt x="3584" y="7935"/>
                      <a:pt x="3622" y="6816"/>
                    </a:cubicBezTo>
                    <a:cubicBezTo>
                      <a:pt x="3647" y="5684"/>
                      <a:pt x="3823" y="4553"/>
                      <a:pt x="3584" y="3459"/>
                    </a:cubicBezTo>
                    <a:cubicBezTo>
                      <a:pt x="3220" y="1736"/>
                      <a:pt x="1723" y="328"/>
                      <a:pt x="0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27"/>
              <p:cNvSpPr/>
              <p:nvPr/>
            </p:nvSpPr>
            <p:spPr>
              <a:xfrm>
                <a:off x="4594975" y="3074725"/>
                <a:ext cx="181400" cy="132050"/>
              </a:xfrm>
              <a:custGeom>
                <a:avLst/>
                <a:gdLst/>
                <a:ahLst/>
                <a:cxnLst/>
                <a:rect l="l" t="t" r="r" b="b"/>
                <a:pathLst>
                  <a:path w="7256" h="5282" extrusionOk="0">
                    <a:moveTo>
                      <a:pt x="0" y="0"/>
                    </a:moveTo>
                    <a:lnTo>
                      <a:pt x="0" y="491"/>
                    </a:lnTo>
                    <a:cubicBezTo>
                      <a:pt x="528" y="566"/>
                      <a:pt x="1082" y="629"/>
                      <a:pt x="1622" y="755"/>
                    </a:cubicBezTo>
                    <a:cubicBezTo>
                      <a:pt x="4012" y="1346"/>
                      <a:pt x="6011" y="3018"/>
                      <a:pt x="7004" y="5282"/>
                    </a:cubicBezTo>
                    <a:cubicBezTo>
                      <a:pt x="7017" y="5156"/>
                      <a:pt x="7042" y="5017"/>
                      <a:pt x="7055" y="4892"/>
                    </a:cubicBezTo>
                    <a:cubicBezTo>
                      <a:pt x="7256" y="2905"/>
                      <a:pt x="5885" y="868"/>
                      <a:pt x="3961" y="315"/>
                    </a:cubicBezTo>
                    <a:cubicBezTo>
                      <a:pt x="2955" y="25"/>
                      <a:pt x="1887" y="113"/>
                      <a:pt x="843" y="76"/>
                    </a:cubicBezTo>
                    <a:cubicBezTo>
                      <a:pt x="554" y="63"/>
                      <a:pt x="277" y="38"/>
                      <a:pt x="0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27"/>
              <p:cNvSpPr/>
              <p:nvPr/>
            </p:nvSpPr>
            <p:spPr>
              <a:xfrm>
                <a:off x="4753725" y="3305150"/>
                <a:ext cx="169775" cy="127975"/>
              </a:xfrm>
              <a:custGeom>
                <a:avLst/>
                <a:gdLst/>
                <a:ahLst/>
                <a:cxnLst/>
                <a:rect l="l" t="t" r="r" b="b"/>
                <a:pathLst>
                  <a:path w="6791" h="5119" extrusionOk="0">
                    <a:moveTo>
                      <a:pt x="1208" y="0"/>
                    </a:moveTo>
                    <a:cubicBezTo>
                      <a:pt x="1057" y="1195"/>
                      <a:pt x="642" y="2339"/>
                      <a:pt x="1" y="3358"/>
                    </a:cubicBezTo>
                    <a:lnTo>
                      <a:pt x="6791" y="5118"/>
                    </a:lnTo>
                    <a:lnTo>
                      <a:pt x="6791" y="5056"/>
                    </a:lnTo>
                    <a:cubicBezTo>
                      <a:pt x="6703" y="3748"/>
                      <a:pt x="6011" y="2453"/>
                      <a:pt x="4880" y="1748"/>
                    </a:cubicBezTo>
                    <a:cubicBezTo>
                      <a:pt x="4113" y="1271"/>
                      <a:pt x="3207" y="1057"/>
                      <a:pt x="2365" y="692"/>
                    </a:cubicBezTo>
                    <a:cubicBezTo>
                      <a:pt x="1950" y="516"/>
                      <a:pt x="1560" y="290"/>
                      <a:pt x="1208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27"/>
              <p:cNvSpPr/>
              <p:nvPr/>
            </p:nvSpPr>
            <p:spPr>
              <a:xfrm>
                <a:off x="4194150" y="3195125"/>
                <a:ext cx="222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89" h="101" extrusionOk="0">
                    <a:moveTo>
                      <a:pt x="88" y="0"/>
                    </a:moveTo>
                    <a:lnTo>
                      <a:pt x="0" y="101"/>
                    </a:lnTo>
                    <a:lnTo>
                      <a:pt x="88" y="13"/>
                    </a:lnTo>
                    <a:lnTo>
                      <a:pt x="88" y="0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27"/>
              <p:cNvSpPr/>
              <p:nvPr/>
            </p:nvSpPr>
            <p:spPr>
              <a:xfrm>
                <a:off x="4396925" y="3086975"/>
                <a:ext cx="390150" cy="302125"/>
              </a:xfrm>
              <a:custGeom>
                <a:avLst/>
                <a:gdLst/>
                <a:ahLst/>
                <a:cxnLst/>
                <a:rect l="l" t="t" r="r" b="b"/>
                <a:pathLst>
                  <a:path w="15606" h="12085" extrusionOk="0">
                    <a:moveTo>
                      <a:pt x="7910" y="1"/>
                    </a:moveTo>
                    <a:lnTo>
                      <a:pt x="7834" y="7055"/>
                    </a:lnTo>
                    <a:cubicBezTo>
                      <a:pt x="7834" y="8296"/>
                      <a:pt x="6824" y="9102"/>
                      <a:pt x="5781" y="9102"/>
                    </a:cubicBezTo>
                    <a:cubicBezTo>
                      <a:pt x="5249" y="9102"/>
                      <a:pt x="4708" y="8893"/>
                      <a:pt x="4288" y="8426"/>
                    </a:cubicBezTo>
                    <a:lnTo>
                      <a:pt x="2540" y="6527"/>
                    </a:lnTo>
                    <a:lnTo>
                      <a:pt x="1937" y="6992"/>
                    </a:lnTo>
                    <a:lnTo>
                      <a:pt x="868" y="5219"/>
                    </a:lnTo>
                    <a:cubicBezTo>
                      <a:pt x="818" y="5508"/>
                      <a:pt x="755" y="5772"/>
                      <a:pt x="717" y="5986"/>
                    </a:cubicBezTo>
                    <a:cubicBezTo>
                      <a:pt x="679" y="6137"/>
                      <a:pt x="641" y="6275"/>
                      <a:pt x="616" y="6363"/>
                    </a:cubicBezTo>
                    <a:cubicBezTo>
                      <a:pt x="604" y="6414"/>
                      <a:pt x="591" y="6451"/>
                      <a:pt x="566" y="6502"/>
                    </a:cubicBezTo>
                    <a:cubicBezTo>
                      <a:pt x="566" y="6451"/>
                      <a:pt x="579" y="6401"/>
                      <a:pt x="591" y="6363"/>
                    </a:cubicBezTo>
                    <a:lnTo>
                      <a:pt x="667" y="5974"/>
                    </a:lnTo>
                    <a:cubicBezTo>
                      <a:pt x="704" y="5747"/>
                      <a:pt x="767" y="5458"/>
                      <a:pt x="818" y="5131"/>
                    </a:cubicBezTo>
                    <a:lnTo>
                      <a:pt x="818" y="5119"/>
                    </a:lnTo>
                    <a:lnTo>
                      <a:pt x="0" y="8375"/>
                    </a:lnTo>
                    <a:lnTo>
                      <a:pt x="14285" y="12085"/>
                    </a:lnTo>
                    <a:cubicBezTo>
                      <a:pt x="14926" y="11066"/>
                      <a:pt x="15329" y="9922"/>
                      <a:pt x="15480" y="8727"/>
                    </a:cubicBezTo>
                    <a:cubicBezTo>
                      <a:pt x="15606" y="7684"/>
                      <a:pt x="15517" y="6627"/>
                      <a:pt x="15228" y="5609"/>
                    </a:cubicBezTo>
                    <a:cubicBezTo>
                      <a:pt x="15140" y="5332"/>
                      <a:pt x="15040" y="5056"/>
                      <a:pt x="14926" y="4792"/>
                    </a:cubicBezTo>
                    <a:cubicBezTo>
                      <a:pt x="13933" y="2528"/>
                      <a:pt x="11934" y="856"/>
                      <a:pt x="9544" y="265"/>
                    </a:cubicBezTo>
                    <a:cubicBezTo>
                      <a:pt x="9004" y="139"/>
                      <a:pt x="8450" y="76"/>
                      <a:pt x="7910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27"/>
              <p:cNvSpPr/>
              <p:nvPr/>
            </p:nvSpPr>
            <p:spPr>
              <a:xfrm>
                <a:off x="4185350" y="2774725"/>
                <a:ext cx="359975" cy="444300"/>
              </a:xfrm>
              <a:custGeom>
                <a:avLst/>
                <a:gdLst/>
                <a:ahLst/>
                <a:cxnLst/>
                <a:rect l="l" t="t" r="r" b="b"/>
                <a:pathLst>
                  <a:path w="14399" h="17772" extrusionOk="0">
                    <a:moveTo>
                      <a:pt x="5466" y="0"/>
                    </a:moveTo>
                    <a:cubicBezTo>
                      <a:pt x="3945" y="0"/>
                      <a:pt x="2415" y="303"/>
                      <a:pt x="906" y="633"/>
                    </a:cubicBezTo>
                    <a:lnTo>
                      <a:pt x="0" y="11082"/>
                    </a:lnTo>
                    <a:cubicBezTo>
                      <a:pt x="1118" y="10413"/>
                      <a:pt x="2063" y="10268"/>
                      <a:pt x="2672" y="10268"/>
                    </a:cubicBezTo>
                    <a:cubicBezTo>
                      <a:pt x="3138" y="10268"/>
                      <a:pt x="3408" y="10353"/>
                      <a:pt x="3408" y="10353"/>
                    </a:cubicBezTo>
                    <a:lnTo>
                      <a:pt x="4112" y="10416"/>
                    </a:lnTo>
                    <a:cubicBezTo>
                      <a:pt x="4112" y="10340"/>
                      <a:pt x="4125" y="10277"/>
                      <a:pt x="4125" y="10215"/>
                    </a:cubicBezTo>
                    <a:cubicBezTo>
                      <a:pt x="3949" y="10139"/>
                      <a:pt x="3785" y="10013"/>
                      <a:pt x="3672" y="9862"/>
                    </a:cubicBezTo>
                    <a:cubicBezTo>
                      <a:pt x="3471" y="9573"/>
                      <a:pt x="2654" y="9246"/>
                      <a:pt x="2377" y="9045"/>
                    </a:cubicBezTo>
                    <a:cubicBezTo>
                      <a:pt x="2138" y="8882"/>
                      <a:pt x="2553" y="8077"/>
                      <a:pt x="2289" y="7976"/>
                    </a:cubicBezTo>
                    <a:cubicBezTo>
                      <a:pt x="1635" y="7700"/>
                      <a:pt x="1157" y="7134"/>
                      <a:pt x="1019" y="6442"/>
                    </a:cubicBezTo>
                    <a:cubicBezTo>
                      <a:pt x="931" y="6077"/>
                      <a:pt x="943" y="5662"/>
                      <a:pt x="1170" y="5386"/>
                    </a:cubicBezTo>
                    <a:cubicBezTo>
                      <a:pt x="1396" y="5097"/>
                      <a:pt x="1761" y="5009"/>
                      <a:pt x="1987" y="4745"/>
                    </a:cubicBezTo>
                    <a:cubicBezTo>
                      <a:pt x="2302" y="4380"/>
                      <a:pt x="2289" y="3839"/>
                      <a:pt x="2377" y="3361"/>
                    </a:cubicBezTo>
                    <a:cubicBezTo>
                      <a:pt x="2515" y="2632"/>
                      <a:pt x="2955" y="1991"/>
                      <a:pt x="3597" y="1601"/>
                    </a:cubicBezTo>
                    <a:cubicBezTo>
                      <a:pt x="3913" y="1418"/>
                      <a:pt x="4458" y="1290"/>
                      <a:pt x="4983" y="1290"/>
                    </a:cubicBezTo>
                    <a:cubicBezTo>
                      <a:pt x="5396" y="1290"/>
                      <a:pt x="5796" y="1369"/>
                      <a:pt x="6061" y="1563"/>
                    </a:cubicBezTo>
                    <a:cubicBezTo>
                      <a:pt x="6163" y="1552"/>
                      <a:pt x="6265" y="1546"/>
                      <a:pt x="6366" y="1546"/>
                    </a:cubicBezTo>
                    <a:cubicBezTo>
                      <a:pt x="7164" y="1546"/>
                      <a:pt x="7925" y="1894"/>
                      <a:pt x="8438" y="2519"/>
                    </a:cubicBezTo>
                    <a:lnTo>
                      <a:pt x="8463" y="2531"/>
                    </a:lnTo>
                    <a:cubicBezTo>
                      <a:pt x="8627" y="2619"/>
                      <a:pt x="8778" y="2733"/>
                      <a:pt x="8928" y="2846"/>
                    </a:cubicBezTo>
                    <a:cubicBezTo>
                      <a:pt x="9381" y="3273"/>
                      <a:pt x="9670" y="3839"/>
                      <a:pt x="9733" y="4455"/>
                    </a:cubicBezTo>
                    <a:cubicBezTo>
                      <a:pt x="9784" y="4820"/>
                      <a:pt x="9758" y="5197"/>
                      <a:pt x="9884" y="5524"/>
                    </a:cubicBezTo>
                    <a:cubicBezTo>
                      <a:pt x="10035" y="5901"/>
                      <a:pt x="10349" y="6153"/>
                      <a:pt x="10588" y="6492"/>
                    </a:cubicBezTo>
                    <a:cubicBezTo>
                      <a:pt x="11154" y="7322"/>
                      <a:pt x="10978" y="8592"/>
                      <a:pt x="10287" y="9347"/>
                    </a:cubicBezTo>
                    <a:cubicBezTo>
                      <a:pt x="9773" y="9881"/>
                      <a:pt x="9065" y="10166"/>
                      <a:pt x="8339" y="10166"/>
                    </a:cubicBezTo>
                    <a:cubicBezTo>
                      <a:pt x="8142" y="10166"/>
                      <a:pt x="7943" y="10144"/>
                      <a:pt x="7746" y="10101"/>
                    </a:cubicBezTo>
                    <a:lnTo>
                      <a:pt x="7671" y="10755"/>
                    </a:lnTo>
                    <a:cubicBezTo>
                      <a:pt x="8501" y="10944"/>
                      <a:pt x="10211" y="11522"/>
                      <a:pt x="11230" y="13195"/>
                    </a:cubicBezTo>
                    <a:cubicBezTo>
                      <a:pt x="12361" y="15043"/>
                      <a:pt x="13581" y="16992"/>
                      <a:pt x="13581" y="16992"/>
                    </a:cubicBezTo>
                    <a:lnTo>
                      <a:pt x="13393" y="17156"/>
                    </a:lnTo>
                    <a:lnTo>
                      <a:pt x="13833" y="17772"/>
                    </a:lnTo>
                    <a:lnTo>
                      <a:pt x="13833" y="17747"/>
                    </a:lnTo>
                    <a:lnTo>
                      <a:pt x="14398" y="12038"/>
                    </a:lnTo>
                    <a:cubicBezTo>
                      <a:pt x="13833" y="11837"/>
                      <a:pt x="13330" y="11497"/>
                      <a:pt x="12927" y="11057"/>
                    </a:cubicBezTo>
                    <a:cubicBezTo>
                      <a:pt x="12173" y="10164"/>
                      <a:pt x="12060" y="8894"/>
                      <a:pt x="12122" y="7725"/>
                    </a:cubicBezTo>
                    <a:cubicBezTo>
                      <a:pt x="12185" y="6568"/>
                      <a:pt x="12387" y="5373"/>
                      <a:pt x="12122" y="4242"/>
                    </a:cubicBezTo>
                    <a:cubicBezTo>
                      <a:pt x="11808" y="2921"/>
                      <a:pt x="10915" y="1865"/>
                      <a:pt x="9771" y="1136"/>
                    </a:cubicBezTo>
                    <a:cubicBezTo>
                      <a:pt x="8966" y="645"/>
                      <a:pt x="8086" y="306"/>
                      <a:pt x="7168" y="142"/>
                    </a:cubicBezTo>
                    <a:cubicBezTo>
                      <a:pt x="6603" y="43"/>
                      <a:pt x="6035" y="0"/>
                      <a:pt x="5466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27"/>
              <p:cNvSpPr/>
              <p:nvPr/>
            </p:nvSpPr>
            <p:spPr>
              <a:xfrm>
                <a:off x="4169000" y="3197625"/>
                <a:ext cx="28950" cy="47200"/>
              </a:xfrm>
              <a:custGeom>
                <a:avLst/>
                <a:gdLst/>
                <a:ahLst/>
                <a:cxnLst/>
                <a:rect l="l" t="t" r="r" b="b"/>
                <a:pathLst>
                  <a:path w="1158" h="1888" extrusionOk="0">
                    <a:moveTo>
                      <a:pt x="1094" y="1"/>
                    </a:moveTo>
                    <a:cubicBezTo>
                      <a:pt x="931" y="177"/>
                      <a:pt x="768" y="378"/>
                      <a:pt x="579" y="592"/>
                    </a:cubicBezTo>
                    <a:cubicBezTo>
                      <a:pt x="403" y="793"/>
                      <a:pt x="189" y="1032"/>
                      <a:pt x="26" y="1221"/>
                    </a:cubicBezTo>
                    <a:lnTo>
                      <a:pt x="0" y="1535"/>
                    </a:lnTo>
                    <a:lnTo>
                      <a:pt x="0" y="1585"/>
                    </a:lnTo>
                    <a:lnTo>
                      <a:pt x="1157" y="1887"/>
                    </a:lnTo>
                    <a:lnTo>
                      <a:pt x="1094" y="1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27"/>
              <p:cNvSpPr/>
              <p:nvPr/>
            </p:nvSpPr>
            <p:spPr>
              <a:xfrm>
                <a:off x="4460425" y="2975950"/>
                <a:ext cx="138650" cy="338275"/>
              </a:xfrm>
              <a:custGeom>
                <a:avLst/>
                <a:gdLst/>
                <a:ahLst/>
                <a:cxnLst/>
                <a:rect l="l" t="t" r="r" b="b"/>
                <a:pathLst>
                  <a:path w="5546" h="13531" extrusionOk="0">
                    <a:moveTo>
                      <a:pt x="4967" y="1663"/>
                    </a:moveTo>
                    <a:lnTo>
                      <a:pt x="4967" y="1663"/>
                    </a:lnTo>
                    <a:cubicBezTo>
                      <a:pt x="4980" y="1788"/>
                      <a:pt x="4967" y="1901"/>
                      <a:pt x="4955" y="2015"/>
                    </a:cubicBezTo>
                    <a:cubicBezTo>
                      <a:pt x="4955" y="2103"/>
                      <a:pt x="4942" y="2191"/>
                      <a:pt x="4930" y="2279"/>
                    </a:cubicBezTo>
                    <a:cubicBezTo>
                      <a:pt x="4917" y="2329"/>
                      <a:pt x="4917" y="2379"/>
                      <a:pt x="4930" y="2430"/>
                    </a:cubicBezTo>
                    <a:cubicBezTo>
                      <a:pt x="4930" y="2492"/>
                      <a:pt x="4955" y="2555"/>
                      <a:pt x="4992" y="2618"/>
                    </a:cubicBezTo>
                    <a:cubicBezTo>
                      <a:pt x="5005" y="2631"/>
                      <a:pt x="5014" y="2637"/>
                      <a:pt x="5024" y="2637"/>
                    </a:cubicBezTo>
                    <a:cubicBezTo>
                      <a:pt x="5033" y="2637"/>
                      <a:pt x="5043" y="2631"/>
                      <a:pt x="5055" y="2618"/>
                    </a:cubicBezTo>
                    <a:cubicBezTo>
                      <a:pt x="5081" y="2581"/>
                      <a:pt x="5093" y="2543"/>
                      <a:pt x="5118" y="2492"/>
                    </a:cubicBezTo>
                    <a:cubicBezTo>
                      <a:pt x="5194" y="2279"/>
                      <a:pt x="5244" y="2040"/>
                      <a:pt x="5294" y="1813"/>
                    </a:cubicBezTo>
                    <a:lnTo>
                      <a:pt x="5294" y="1813"/>
                    </a:lnTo>
                    <a:cubicBezTo>
                      <a:pt x="5319" y="2052"/>
                      <a:pt x="5282" y="2304"/>
                      <a:pt x="5181" y="2518"/>
                    </a:cubicBezTo>
                    <a:cubicBezTo>
                      <a:pt x="5156" y="2568"/>
                      <a:pt x="5143" y="2618"/>
                      <a:pt x="5106" y="2656"/>
                    </a:cubicBezTo>
                    <a:cubicBezTo>
                      <a:pt x="5093" y="2681"/>
                      <a:pt x="5068" y="2706"/>
                      <a:pt x="5030" y="2706"/>
                    </a:cubicBezTo>
                    <a:cubicBezTo>
                      <a:pt x="4992" y="2706"/>
                      <a:pt x="4967" y="2694"/>
                      <a:pt x="4942" y="2669"/>
                    </a:cubicBezTo>
                    <a:cubicBezTo>
                      <a:pt x="4917" y="2631"/>
                      <a:pt x="4892" y="2593"/>
                      <a:pt x="4892" y="2543"/>
                    </a:cubicBezTo>
                    <a:lnTo>
                      <a:pt x="4892" y="2530"/>
                    </a:lnTo>
                    <a:cubicBezTo>
                      <a:pt x="4892" y="2568"/>
                      <a:pt x="4879" y="2593"/>
                      <a:pt x="4867" y="2631"/>
                    </a:cubicBezTo>
                    <a:cubicBezTo>
                      <a:pt x="4867" y="2719"/>
                      <a:pt x="4816" y="2807"/>
                      <a:pt x="4754" y="2870"/>
                    </a:cubicBezTo>
                    <a:cubicBezTo>
                      <a:pt x="4736" y="2879"/>
                      <a:pt x="4716" y="2883"/>
                      <a:pt x="4696" y="2883"/>
                    </a:cubicBezTo>
                    <a:cubicBezTo>
                      <a:pt x="4660" y="2883"/>
                      <a:pt x="4623" y="2869"/>
                      <a:pt x="4590" y="2845"/>
                    </a:cubicBezTo>
                    <a:cubicBezTo>
                      <a:pt x="4552" y="2819"/>
                      <a:pt x="4527" y="2769"/>
                      <a:pt x="4527" y="2719"/>
                    </a:cubicBezTo>
                    <a:cubicBezTo>
                      <a:pt x="4515" y="2643"/>
                      <a:pt x="4515" y="2568"/>
                      <a:pt x="4527" y="2492"/>
                    </a:cubicBezTo>
                    <a:cubicBezTo>
                      <a:pt x="4540" y="2342"/>
                      <a:pt x="4540" y="2216"/>
                      <a:pt x="4552" y="2103"/>
                    </a:cubicBezTo>
                    <a:cubicBezTo>
                      <a:pt x="4540" y="1990"/>
                      <a:pt x="4552" y="1864"/>
                      <a:pt x="4578" y="1751"/>
                    </a:cubicBezTo>
                    <a:cubicBezTo>
                      <a:pt x="4603" y="1864"/>
                      <a:pt x="4603" y="1990"/>
                      <a:pt x="4603" y="2103"/>
                    </a:cubicBezTo>
                    <a:lnTo>
                      <a:pt x="4603" y="2480"/>
                    </a:lnTo>
                    <a:cubicBezTo>
                      <a:pt x="4590" y="2555"/>
                      <a:pt x="4590" y="2631"/>
                      <a:pt x="4603" y="2706"/>
                    </a:cubicBezTo>
                    <a:cubicBezTo>
                      <a:pt x="4603" y="2758"/>
                      <a:pt x="4645" y="2801"/>
                      <a:pt x="4688" y="2801"/>
                    </a:cubicBezTo>
                    <a:cubicBezTo>
                      <a:pt x="4697" y="2801"/>
                      <a:pt x="4707" y="2799"/>
                      <a:pt x="4716" y="2794"/>
                    </a:cubicBezTo>
                    <a:cubicBezTo>
                      <a:pt x="4766" y="2769"/>
                      <a:pt x="4791" y="2681"/>
                      <a:pt x="4804" y="2606"/>
                    </a:cubicBezTo>
                    <a:cubicBezTo>
                      <a:pt x="4816" y="2530"/>
                      <a:pt x="4829" y="2455"/>
                      <a:pt x="4842" y="2392"/>
                    </a:cubicBezTo>
                    <a:cubicBezTo>
                      <a:pt x="4867" y="2254"/>
                      <a:pt x="4892" y="2128"/>
                      <a:pt x="4904" y="2015"/>
                    </a:cubicBezTo>
                    <a:cubicBezTo>
                      <a:pt x="4904" y="1901"/>
                      <a:pt x="4930" y="1776"/>
                      <a:pt x="4967" y="1663"/>
                    </a:cubicBezTo>
                    <a:close/>
                    <a:moveTo>
                      <a:pt x="4372" y="1985"/>
                    </a:moveTo>
                    <a:cubicBezTo>
                      <a:pt x="4386" y="1985"/>
                      <a:pt x="4401" y="1986"/>
                      <a:pt x="4414" y="1990"/>
                    </a:cubicBezTo>
                    <a:cubicBezTo>
                      <a:pt x="4477" y="2002"/>
                      <a:pt x="4515" y="2052"/>
                      <a:pt x="4527" y="2128"/>
                    </a:cubicBezTo>
                    <a:cubicBezTo>
                      <a:pt x="4527" y="2216"/>
                      <a:pt x="4502" y="2291"/>
                      <a:pt x="4464" y="2379"/>
                    </a:cubicBezTo>
                    <a:cubicBezTo>
                      <a:pt x="4427" y="2455"/>
                      <a:pt x="4401" y="2518"/>
                      <a:pt x="4364" y="2581"/>
                    </a:cubicBezTo>
                    <a:cubicBezTo>
                      <a:pt x="4313" y="2656"/>
                      <a:pt x="4263" y="2744"/>
                      <a:pt x="4200" y="2807"/>
                    </a:cubicBezTo>
                    <a:cubicBezTo>
                      <a:pt x="4351" y="2819"/>
                      <a:pt x="4477" y="2870"/>
                      <a:pt x="4603" y="2945"/>
                    </a:cubicBezTo>
                    <a:cubicBezTo>
                      <a:pt x="4728" y="3033"/>
                      <a:pt x="4829" y="3159"/>
                      <a:pt x="4867" y="3322"/>
                    </a:cubicBezTo>
                    <a:cubicBezTo>
                      <a:pt x="4779" y="3209"/>
                      <a:pt x="4666" y="3096"/>
                      <a:pt x="4552" y="3008"/>
                    </a:cubicBezTo>
                    <a:cubicBezTo>
                      <a:pt x="4439" y="2933"/>
                      <a:pt x="4313" y="2870"/>
                      <a:pt x="4188" y="2832"/>
                    </a:cubicBezTo>
                    <a:cubicBezTo>
                      <a:pt x="4163" y="2857"/>
                      <a:pt x="4150" y="2882"/>
                      <a:pt x="4137" y="2895"/>
                    </a:cubicBezTo>
                    <a:cubicBezTo>
                      <a:pt x="4062" y="2995"/>
                      <a:pt x="3974" y="3071"/>
                      <a:pt x="3873" y="3146"/>
                    </a:cubicBezTo>
                    <a:cubicBezTo>
                      <a:pt x="3873" y="3134"/>
                      <a:pt x="3961" y="3033"/>
                      <a:pt x="4100" y="2870"/>
                    </a:cubicBezTo>
                    <a:cubicBezTo>
                      <a:pt x="4175" y="2769"/>
                      <a:pt x="4238" y="2656"/>
                      <a:pt x="4301" y="2555"/>
                    </a:cubicBezTo>
                    <a:cubicBezTo>
                      <a:pt x="4326" y="2480"/>
                      <a:pt x="4364" y="2417"/>
                      <a:pt x="4389" y="2342"/>
                    </a:cubicBezTo>
                    <a:cubicBezTo>
                      <a:pt x="4427" y="2279"/>
                      <a:pt x="4452" y="2203"/>
                      <a:pt x="4452" y="2140"/>
                    </a:cubicBezTo>
                    <a:cubicBezTo>
                      <a:pt x="4452" y="2103"/>
                      <a:pt x="4427" y="2065"/>
                      <a:pt x="4389" y="2052"/>
                    </a:cubicBezTo>
                    <a:cubicBezTo>
                      <a:pt x="4351" y="2052"/>
                      <a:pt x="4313" y="2065"/>
                      <a:pt x="4288" y="2078"/>
                    </a:cubicBezTo>
                    <a:cubicBezTo>
                      <a:pt x="4213" y="2115"/>
                      <a:pt x="4137" y="2166"/>
                      <a:pt x="4075" y="2216"/>
                    </a:cubicBezTo>
                    <a:cubicBezTo>
                      <a:pt x="3974" y="2304"/>
                      <a:pt x="3886" y="2404"/>
                      <a:pt x="3810" y="2518"/>
                    </a:cubicBezTo>
                    <a:lnTo>
                      <a:pt x="3798" y="2555"/>
                    </a:lnTo>
                    <a:lnTo>
                      <a:pt x="3773" y="2518"/>
                    </a:lnTo>
                    <a:cubicBezTo>
                      <a:pt x="3735" y="2455"/>
                      <a:pt x="3685" y="2392"/>
                      <a:pt x="3622" y="2329"/>
                    </a:cubicBezTo>
                    <a:lnTo>
                      <a:pt x="3622" y="2329"/>
                    </a:lnTo>
                    <a:cubicBezTo>
                      <a:pt x="3697" y="2354"/>
                      <a:pt x="3760" y="2404"/>
                      <a:pt x="3798" y="2480"/>
                    </a:cubicBezTo>
                    <a:lnTo>
                      <a:pt x="3798" y="2467"/>
                    </a:lnTo>
                    <a:cubicBezTo>
                      <a:pt x="3898" y="2279"/>
                      <a:pt x="4062" y="2115"/>
                      <a:pt x="4263" y="2015"/>
                    </a:cubicBezTo>
                    <a:cubicBezTo>
                      <a:pt x="4291" y="1996"/>
                      <a:pt x="4332" y="1985"/>
                      <a:pt x="4372" y="1985"/>
                    </a:cubicBezTo>
                    <a:close/>
                    <a:moveTo>
                      <a:pt x="3999" y="1"/>
                    </a:moveTo>
                    <a:cubicBezTo>
                      <a:pt x="3995" y="1"/>
                      <a:pt x="3991" y="2"/>
                      <a:pt x="3987" y="3"/>
                    </a:cubicBezTo>
                    <a:cubicBezTo>
                      <a:pt x="3785" y="53"/>
                      <a:pt x="3873" y="216"/>
                      <a:pt x="4087" y="1348"/>
                    </a:cubicBezTo>
                    <a:cubicBezTo>
                      <a:pt x="4087" y="1348"/>
                      <a:pt x="4162" y="1798"/>
                      <a:pt x="4085" y="1798"/>
                    </a:cubicBezTo>
                    <a:cubicBezTo>
                      <a:pt x="4078" y="1798"/>
                      <a:pt x="4071" y="1795"/>
                      <a:pt x="4062" y="1788"/>
                    </a:cubicBezTo>
                    <a:cubicBezTo>
                      <a:pt x="3949" y="1700"/>
                      <a:pt x="3559" y="682"/>
                      <a:pt x="3421" y="443"/>
                    </a:cubicBezTo>
                    <a:cubicBezTo>
                      <a:pt x="3404" y="415"/>
                      <a:pt x="3382" y="402"/>
                      <a:pt x="3360" y="402"/>
                    </a:cubicBezTo>
                    <a:cubicBezTo>
                      <a:pt x="3281" y="402"/>
                      <a:pt x="3191" y="565"/>
                      <a:pt x="3270" y="820"/>
                    </a:cubicBezTo>
                    <a:cubicBezTo>
                      <a:pt x="3358" y="1084"/>
                      <a:pt x="3609" y="1801"/>
                      <a:pt x="3609" y="1952"/>
                    </a:cubicBezTo>
                    <a:cubicBezTo>
                      <a:pt x="3597" y="1990"/>
                      <a:pt x="3584" y="2040"/>
                      <a:pt x="3559" y="2065"/>
                    </a:cubicBezTo>
                    <a:cubicBezTo>
                      <a:pt x="3446" y="2279"/>
                      <a:pt x="3395" y="2530"/>
                      <a:pt x="3433" y="2769"/>
                    </a:cubicBezTo>
                    <a:cubicBezTo>
                      <a:pt x="3433" y="2857"/>
                      <a:pt x="3446" y="3033"/>
                      <a:pt x="3458" y="3159"/>
                    </a:cubicBezTo>
                    <a:lnTo>
                      <a:pt x="3471" y="3272"/>
                    </a:lnTo>
                    <a:lnTo>
                      <a:pt x="3408" y="3989"/>
                    </a:lnTo>
                    <a:lnTo>
                      <a:pt x="2842" y="9710"/>
                    </a:lnTo>
                    <a:cubicBezTo>
                      <a:pt x="2867" y="9736"/>
                      <a:pt x="2918" y="10000"/>
                      <a:pt x="3006" y="10339"/>
                    </a:cubicBezTo>
                    <a:cubicBezTo>
                      <a:pt x="3069" y="10540"/>
                      <a:pt x="3119" y="10754"/>
                      <a:pt x="3157" y="10968"/>
                    </a:cubicBezTo>
                    <a:cubicBezTo>
                      <a:pt x="3043" y="10767"/>
                      <a:pt x="2968" y="10565"/>
                      <a:pt x="2930" y="10352"/>
                    </a:cubicBezTo>
                    <a:cubicBezTo>
                      <a:pt x="2880" y="10138"/>
                      <a:pt x="2842" y="9937"/>
                      <a:pt x="2830" y="9723"/>
                    </a:cubicBezTo>
                    <a:lnTo>
                      <a:pt x="2390" y="9107"/>
                    </a:lnTo>
                    <a:lnTo>
                      <a:pt x="0" y="10968"/>
                    </a:lnTo>
                    <a:lnTo>
                      <a:pt x="1748" y="12854"/>
                    </a:lnTo>
                    <a:cubicBezTo>
                      <a:pt x="2169" y="13321"/>
                      <a:pt x="2710" y="13530"/>
                      <a:pt x="3242" y="13530"/>
                    </a:cubicBezTo>
                    <a:cubicBezTo>
                      <a:pt x="4286" y="13530"/>
                      <a:pt x="5294" y="12728"/>
                      <a:pt x="5294" y="11496"/>
                    </a:cubicBezTo>
                    <a:lnTo>
                      <a:pt x="5370" y="4429"/>
                    </a:lnTo>
                    <a:lnTo>
                      <a:pt x="5370" y="3939"/>
                    </a:lnTo>
                    <a:lnTo>
                      <a:pt x="5382" y="3058"/>
                    </a:lnTo>
                    <a:cubicBezTo>
                      <a:pt x="5382" y="3058"/>
                      <a:pt x="5546" y="1411"/>
                      <a:pt x="5106" y="1361"/>
                    </a:cubicBezTo>
                    <a:cubicBezTo>
                      <a:pt x="5106" y="1361"/>
                      <a:pt x="4930" y="1398"/>
                      <a:pt x="4955" y="1512"/>
                    </a:cubicBezTo>
                    <a:cubicBezTo>
                      <a:pt x="4955" y="1512"/>
                      <a:pt x="4883" y="1328"/>
                      <a:pt x="4741" y="1328"/>
                    </a:cubicBezTo>
                    <a:cubicBezTo>
                      <a:pt x="4725" y="1328"/>
                      <a:pt x="4708" y="1331"/>
                      <a:pt x="4691" y="1336"/>
                    </a:cubicBezTo>
                    <a:cubicBezTo>
                      <a:pt x="4509" y="1396"/>
                      <a:pt x="4549" y="1621"/>
                      <a:pt x="4552" y="1637"/>
                    </a:cubicBezTo>
                    <a:lnTo>
                      <a:pt x="4552" y="1637"/>
                    </a:lnTo>
                    <a:cubicBezTo>
                      <a:pt x="4544" y="1595"/>
                      <a:pt x="4222" y="1"/>
                      <a:pt x="3999" y="1"/>
                    </a:cubicBezTo>
                    <a:close/>
                  </a:path>
                </a:pathLst>
              </a:custGeom>
              <a:solidFill>
                <a:srgbClr val="AA65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27"/>
              <p:cNvSpPr/>
              <p:nvPr/>
            </p:nvSpPr>
            <p:spPr>
              <a:xfrm>
                <a:off x="4550950" y="3025550"/>
                <a:ext cx="31475" cy="33150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326" extrusionOk="0">
                    <a:moveTo>
                      <a:pt x="758" y="1"/>
                    </a:moveTo>
                    <a:cubicBezTo>
                      <a:pt x="716" y="1"/>
                      <a:pt x="679" y="12"/>
                      <a:pt x="642" y="31"/>
                    </a:cubicBezTo>
                    <a:cubicBezTo>
                      <a:pt x="441" y="131"/>
                      <a:pt x="290" y="282"/>
                      <a:pt x="189" y="483"/>
                    </a:cubicBezTo>
                    <a:cubicBezTo>
                      <a:pt x="139" y="420"/>
                      <a:pt x="76" y="370"/>
                      <a:pt x="1" y="345"/>
                    </a:cubicBezTo>
                    <a:lnTo>
                      <a:pt x="1" y="345"/>
                    </a:lnTo>
                    <a:cubicBezTo>
                      <a:pt x="64" y="395"/>
                      <a:pt x="114" y="458"/>
                      <a:pt x="164" y="534"/>
                    </a:cubicBezTo>
                    <a:lnTo>
                      <a:pt x="177" y="571"/>
                    </a:lnTo>
                    <a:lnTo>
                      <a:pt x="202" y="534"/>
                    </a:lnTo>
                    <a:cubicBezTo>
                      <a:pt x="265" y="420"/>
                      <a:pt x="353" y="320"/>
                      <a:pt x="454" y="232"/>
                    </a:cubicBezTo>
                    <a:cubicBezTo>
                      <a:pt x="516" y="169"/>
                      <a:pt x="592" y="131"/>
                      <a:pt x="667" y="94"/>
                    </a:cubicBezTo>
                    <a:cubicBezTo>
                      <a:pt x="705" y="68"/>
                      <a:pt x="743" y="68"/>
                      <a:pt x="780" y="68"/>
                    </a:cubicBezTo>
                    <a:cubicBezTo>
                      <a:pt x="806" y="81"/>
                      <a:pt x="831" y="106"/>
                      <a:pt x="831" y="144"/>
                    </a:cubicBezTo>
                    <a:cubicBezTo>
                      <a:pt x="831" y="219"/>
                      <a:pt x="818" y="295"/>
                      <a:pt x="780" y="358"/>
                    </a:cubicBezTo>
                    <a:cubicBezTo>
                      <a:pt x="755" y="433"/>
                      <a:pt x="718" y="496"/>
                      <a:pt x="680" y="559"/>
                    </a:cubicBezTo>
                    <a:cubicBezTo>
                      <a:pt x="617" y="672"/>
                      <a:pt x="554" y="773"/>
                      <a:pt x="479" y="873"/>
                    </a:cubicBezTo>
                    <a:cubicBezTo>
                      <a:pt x="353" y="1049"/>
                      <a:pt x="252" y="1150"/>
                      <a:pt x="265" y="1150"/>
                    </a:cubicBezTo>
                    <a:cubicBezTo>
                      <a:pt x="366" y="1087"/>
                      <a:pt x="454" y="999"/>
                      <a:pt x="516" y="911"/>
                    </a:cubicBezTo>
                    <a:cubicBezTo>
                      <a:pt x="542" y="886"/>
                      <a:pt x="554" y="861"/>
                      <a:pt x="567" y="835"/>
                    </a:cubicBezTo>
                    <a:cubicBezTo>
                      <a:pt x="705" y="873"/>
                      <a:pt x="831" y="936"/>
                      <a:pt x="944" y="1011"/>
                    </a:cubicBezTo>
                    <a:cubicBezTo>
                      <a:pt x="1057" y="1112"/>
                      <a:pt x="1158" y="1213"/>
                      <a:pt x="1258" y="1326"/>
                    </a:cubicBezTo>
                    <a:cubicBezTo>
                      <a:pt x="1221" y="1175"/>
                      <a:pt x="1120" y="1037"/>
                      <a:pt x="982" y="961"/>
                    </a:cubicBezTo>
                    <a:cubicBezTo>
                      <a:pt x="868" y="873"/>
                      <a:pt x="730" y="823"/>
                      <a:pt x="592" y="823"/>
                    </a:cubicBezTo>
                    <a:cubicBezTo>
                      <a:pt x="642" y="747"/>
                      <a:pt x="692" y="672"/>
                      <a:pt x="743" y="597"/>
                    </a:cubicBezTo>
                    <a:cubicBezTo>
                      <a:pt x="780" y="534"/>
                      <a:pt x="818" y="458"/>
                      <a:pt x="856" y="383"/>
                    </a:cubicBezTo>
                    <a:cubicBezTo>
                      <a:pt x="894" y="307"/>
                      <a:pt x="919" y="219"/>
                      <a:pt x="906" y="131"/>
                    </a:cubicBezTo>
                    <a:cubicBezTo>
                      <a:pt x="906" y="68"/>
                      <a:pt x="856" y="18"/>
                      <a:pt x="806" y="6"/>
                    </a:cubicBezTo>
                    <a:cubicBezTo>
                      <a:pt x="789" y="2"/>
                      <a:pt x="773" y="1"/>
                      <a:pt x="758" y="1"/>
                    </a:cubicBez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27"/>
              <p:cNvSpPr/>
              <p:nvPr/>
            </p:nvSpPr>
            <p:spPr>
              <a:xfrm>
                <a:off x="4573275" y="3017175"/>
                <a:ext cx="20150" cy="30625"/>
              </a:xfrm>
              <a:custGeom>
                <a:avLst/>
                <a:gdLst/>
                <a:ahLst/>
                <a:cxnLst/>
                <a:rect l="l" t="t" r="r" b="b"/>
                <a:pathLst>
                  <a:path w="806" h="1225" extrusionOk="0">
                    <a:moveTo>
                      <a:pt x="453" y="1"/>
                    </a:moveTo>
                    <a:cubicBezTo>
                      <a:pt x="416" y="114"/>
                      <a:pt x="403" y="240"/>
                      <a:pt x="390" y="353"/>
                    </a:cubicBezTo>
                    <a:cubicBezTo>
                      <a:pt x="378" y="466"/>
                      <a:pt x="353" y="592"/>
                      <a:pt x="340" y="730"/>
                    </a:cubicBezTo>
                    <a:cubicBezTo>
                      <a:pt x="328" y="806"/>
                      <a:pt x="302" y="869"/>
                      <a:pt x="290" y="944"/>
                    </a:cubicBezTo>
                    <a:cubicBezTo>
                      <a:pt x="277" y="1020"/>
                      <a:pt x="252" y="1108"/>
                      <a:pt x="202" y="1133"/>
                    </a:cubicBezTo>
                    <a:cubicBezTo>
                      <a:pt x="191" y="1141"/>
                      <a:pt x="180" y="1144"/>
                      <a:pt x="169" y="1144"/>
                    </a:cubicBezTo>
                    <a:cubicBezTo>
                      <a:pt x="128" y="1144"/>
                      <a:pt x="89" y="1094"/>
                      <a:pt x="89" y="1045"/>
                    </a:cubicBezTo>
                    <a:cubicBezTo>
                      <a:pt x="76" y="969"/>
                      <a:pt x="76" y="894"/>
                      <a:pt x="89" y="818"/>
                    </a:cubicBezTo>
                    <a:lnTo>
                      <a:pt x="89" y="441"/>
                    </a:lnTo>
                    <a:cubicBezTo>
                      <a:pt x="89" y="328"/>
                      <a:pt x="89" y="202"/>
                      <a:pt x="76" y="89"/>
                    </a:cubicBezTo>
                    <a:cubicBezTo>
                      <a:pt x="51" y="202"/>
                      <a:pt x="38" y="328"/>
                      <a:pt x="38" y="441"/>
                    </a:cubicBezTo>
                    <a:cubicBezTo>
                      <a:pt x="38" y="554"/>
                      <a:pt x="26" y="693"/>
                      <a:pt x="13" y="818"/>
                    </a:cubicBezTo>
                    <a:cubicBezTo>
                      <a:pt x="13" y="906"/>
                      <a:pt x="1" y="982"/>
                      <a:pt x="13" y="1070"/>
                    </a:cubicBezTo>
                    <a:cubicBezTo>
                      <a:pt x="26" y="1108"/>
                      <a:pt x="38" y="1158"/>
                      <a:pt x="76" y="1183"/>
                    </a:cubicBezTo>
                    <a:cubicBezTo>
                      <a:pt x="106" y="1212"/>
                      <a:pt x="139" y="1225"/>
                      <a:pt x="172" y="1225"/>
                    </a:cubicBezTo>
                    <a:cubicBezTo>
                      <a:pt x="196" y="1225"/>
                      <a:pt x="219" y="1219"/>
                      <a:pt x="240" y="1208"/>
                    </a:cubicBezTo>
                    <a:cubicBezTo>
                      <a:pt x="302" y="1145"/>
                      <a:pt x="353" y="1057"/>
                      <a:pt x="365" y="969"/>
                    </a:cubicBezTo>
                    <a:cubicBezTo>
                      <a:pt x="365" y="932"/>
                      <a:pt x="378" y="906"/>
                      <a:pt x="378" y="869"/>
                    </a:cubicBezTo>
                    <a:lnTo>
                      <a:pt x="378" y="881"/>
                    </a:lnTo>
                    <a:cubicBezTo>
                      <a:pt x="390" y="932"/>
                      <a:pt x="403" y="969"/>
                      <a:pt x="428" y="1007"/>
                    </a:cubicBezTo>
                    <a:cubicBezTo>
                      <a:pt x="453" y="1032"/>
                      <a:pt x="491" y="1045"/>
                      <a:pt x="516" y="1045"/>
                    </a:cubicBezTo>
                    <a:cubicBezTo>
                      <a:pt x="554" y="1045"/>
                      <a:pt x="579" y="1032"/>
                      <a:pt x="604" y="994"/>
                    </a:cubicBezTo>
                    <a:cubicBezTo>
                      <a:pt x="629" y="957"/>
                      <a:pt x="655" y="906"/>
                      <a:pt x="667" y="869"/>
                    </a:cubicBezTo>
                    <a:cubicBezTo>
                      <a:pt x="768" y="642"/>
                      <a:pt x="805" y="391"/>
                      <a:pt x="780" y="152"/>
                    </a:cubicBezTo>
                    <a:lnTo>
                      <a:pt x="780" y="152"/>
                    </a:lnTo>
                    <a:cubicBezTo>
                      <a:pt x="743" y="391"/>
                      <a:pt x="680" y="617"/>
                      <a:pt x="604" y="831"/>
                    </a:cubicBezTo>
                    <a:cubicBezTo>
                      <a:pt x="592" y="881"/>
                      <a:pt x="567" y="919"/>
                      <a:pt x="541" y="957"/>
                    </a:cubicBezTo>
                    <a:cubicBezTo>
                      <a:pt x="535" y="969"/>
                      <a:pt x="526" y="976"/>
                      <a:pt x="515" y="976"/>
                    </a:cubicBezTo>
                    <a:cubicBezTo>
                      <a:pt x="504" y="976"/>
                      <a:pt x="491" y="969"/>
                      <a:pt x="478" y="957"/>
                    </a:cubicBezTo>
                    <a:cubicBezTo>
                      <a:pt x="441" y="906"/>
                      <a:pt x="416" y="831"/>
                      <a:pt x="416" y="768"/>
                    </a:cubicBezTo>
                    <a:cubicBezTo>
                      <a:pt x="416" y="718"/>
                      <a:pt x="416" y="667"/>
                      <a:pt x="416" y="630"/>
                    </a:cubicBezTo>
                    <a:cubicBezTo>
                      <a:pt x="428" y="529"/>
                      <a:pt x="441" y="441"/>
                      <a:pt x="441" y="366"/>
                    </a:cubicBezTo>
                    <a:cubicBezTo>
                      <a:pt x="453" y="240"/>
                      <a:pt x="466" y="127"/>
                      <a:pt x="453" y="1"/>
                    </a:cubicBez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27"/>
              <p:cNvSpPr/>
              <p:nvPr/>
            </p:nvSpPr>
            <p:spPr>
              <a:xfrm>
                <a:off x="4170250" y="3031400"/>
                <a:ext cx="354650" cy="264975"/>
              </a:xfrm>
              <a:custGeom>
                <a:avLst/>
                <a:gdLst/>
                <a:ahLst/>
                <a:cxnLst/>
                <a:rect l="l" t="t" r="r" b="b"/>
                <a:pathLst>
                  <a:path w="14186" h="10599" extrusionOk="0">
                    <a:moveTo>
                      <a:pt x="3287" y="1"/>
                    </a:moveTo>
                    <a:cubicBezTo>
                      <a:pt x="2677" y="1"/>
                      <a:pt x="1729" y="146"/>
                      <a:pt x="604" y="815"/>
                    </a:cubicBezTo>
                    <a:lnTo>
                      <a:pt x="1" y="7744"/>
                    </a:lnTo>
                    <a:cubicBezTo>
                      <a:pt x="139" y="7580"/>
                      <a:pt x="315" y="7392"/>
                      <a:pt x="491" y="7191"/>
                    </a:cubicBezTo>
                    <a:cubicBezTo>
                      <a:pt x="667" y="6989"/>
                      <a:pt x="818" y="6801"/>
                      <a:pt x="969" y="6637"/>
                    </a:cubicBezTo>
                    <a:lnTo>
                      <a:pt x="1044" y="6549"/>
                    </a:lnTo>
                    <a:cubicBezTo>
                      <a:pt x="1246" y="6310"/>
                      <a:pt x="1459" y="6084"/>
                      <a:pt x="1686" y="5870"/>
                    </a:cubicBezTo>
                    <a:lnTo>
                      <a:pt x="1686" y="5870"/>
                    </a:lnTo>
                    <a:cubicBezTo>
                      <a:pt x="1485" y="6147"/>
                      <a:pt x="1283" y="6398"/>
                      <a:pt x="1057" y="6650"/>
                    </a:cubicBezTo>
                    <a:lnTo>
                      <a:pt x="1120" y="8536"/>
                    </a:lnTo>
                    <a:lnTo>
                      <a:pt x="9080" y="10598"/>
                    </a:lnTo>
                    <a:lnTo>
                      <a:pt x="9872" y="7342"/>
                    </a:lnTo>
                    <a:lnTo>
                      <a:pt x="9872" y="7354"/>
                    </a:lnTo>
                    <a:cubicBezTo>
                      <a:pt x="9897" y="7228"/>
                      <a:pt x="9922" y="7090"/>
                      <a:pt x="9947" y="6939"/>
                    </a:cubicBezTo>
                    <a:cubicBezTo>
                      <a:pt x="10023" y="6449"/>
                      <a:pt x="10086" y="5996"/>
                      <a:pt x="10136" y="5669"/>
                    </a:cubicBezTo>
                    <a:cubicBezTo>
                      <a:pt x="10149" y="5518"/>
                      <a:pt x="10174" y="5392"/>
                      <a:pt x="10186" y="5292"/>
                    </a:cubicBezTo>
                    <a:cubicBezTo>
                      <a:pt x="10186" y="5242"/>
                      <a:pt x="10199" y="5191"/>
                      <a:pt x="10211" y="5141"/>
                    </a:cubicBezTo>
                    <a:cubicBezTo>
                      <a:pt x="10211" y="5191"/>
                      <a:pt x="10211" y="5242"/>
                      <a:pt x="10211" y="5292"/>
                    </a:cubicBezTo>
                    <a:cubicBezTo>
                      <a:pt x="10211" y="5380"/>
                      <a:pt x="10199" y="5518"/>
                      <a:pt x="10186" y="5682"/>
                    </a:cubicBezTo>
                    <a:cubicBezTo>
                      <a:pt x="10149" y="6009"/>
                      <a:pt x="10098" y="6461"/>
                      <a:pt x="10023" y="6952"/>
                    </a:cubicBezTo>
                    <a:cubicBezTo>
                      <a:pt x="9998" y="7128"/>
                      <a:pt x="9960" y="7291"/>
                      <a:pt x="9935" y="7455"/>
                    </a:cubicBezTo>
                    <a:lnTo>
                      <a:pt x="11004" y="9228"/>
                    </a:lnTo>
                    <a:lnTo>
                      <a:pt x="11607" y="8750"/>
                    </a:lnTo>
                    <a:lnTo>
                      <a:pt x="13997" y="6889"/>
                    </a:lnTo>
                    <a:lnTo>
                      <a:pt x="14185" y="6725"/>
                    </a:lnTo>
                    <a:cubicBezTo>
                      <a:pt x="14185" y="6725"/>
                      <a:pt x="12965" y="4776"/>
                      <a:pt x="11834" y="2928"/>
                    </a:cubicBezTo>
                    <a:cubicBezTo>
                      <a:pt x="10815" y="1255"/>
                      <a:pt x="9105" y="677"/>
                      <a:pt x="8275" y="488"/>
                    </a:cubicBezTo>
                    <a:lnTo>
                      <a:pt x="8137" y="1582"/>
                    </a:lnTo>
                    <a:cubicBezTo>
                      <a:pt x="8033" y="2409"/>
                      <a:pt x="7301" y="2994"/>
                      <a:pt x="6447" y="2994"/>
                    </a:cubicBezTo>
                    <a:cubicBezTo>
                      <a:pt x="6366" y="2994"/>
                      <a:pt x="6283" y="2989"/>
                      <a:pt x="6200" y="2978"/>
                    </a:cubicBezTo>
                    <a:cubicBezTo>
                      <a:pt x="5232" y="2852"/>
                      <a:pt x="4515" y="2010"/>
                      <a:pt x="4628" y="1092"/>
                    </a:cubicBezTo>
                    <a:cubicBezTo>
                      <a:pt x="4653" y="765"/>
                      <a:pt x="4691" y="438"/>
                      <a:pt x="4716" y="136"/>
                    </a:cubicBezTo>
                    <a:lnTo>
                      <a:pt x="4025" y="86"/>
                    </a:lnTo>
                    <a:cubicBezTo>
                      <a:pt x="4025" y="86"/>
                      <a:pt x="3755" y="1"/>
                      <a:pt x="3287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27"/>
              <p:cNvSpPr/>
              <p:nvPr/>
            </p:nvSpPr>
            <p:spPr>
              <a:xfrm>
                <a:off x="4531475" y="3218375"/>
                <a:ext cx="7875" cy="31475"/>
              </a:xfrm>
              <a:custGeom>
                <a:avLst/>
                <a:gdLst/>
                <a:ahLst/>
                <a:cxnLst/>
                <a:rect l="l" t="t" r="r" b="b"/>
                <a:pathLst>
                  <a:path w="315" h="1259" extrusionOk="0">
                    <a:moveTo>
                      <a:pt x="0" y="1"/>
                    </a:moveTo>
                    <a:lnTo>
                      <a:pt x="0" y="39"/>
                    </a:lnTo>
                    <a:cubicBezTo>
                      <a:pt x="0" y="240"/>
                      <a:pt x="38" y="441"/>
                      <a:pt x="88" y="642"/>
                    </a:cubicBezTo>
                    <a:cubicBezTo>
                      <a:pt x="126" y="856"/>
                      <a:pt x="201" y="1070"/>
                      <a:pt x="315" y="1258"/>
                    </a:cubicBezTo>
                    <a:cubicBezTo>
                      <a:pt x="277" y="1045"/>
                      <a:pt x="214" y="843"/>
                      <a:pt x="151" y="630"/>
                    </a:cubicBezTo>
                    <a:cubicBezTo>
                      <a:pt x="76" y="303"/>
                      <a:pt x="25" y="26"/>
                      <a:pt x="0" y="1"/>
                    </a:cubicBez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27"/>
              <p:cNvSpPr/>
              <p:nvPr/>
            </p:nvSpPr>
            <p:spPr>
              <a:xfrm>
                <a:off x="4169625" y="3178450"/>
                <a:ext cx="42475" cy="49400"/>
              </a:xfrm>
              <a:custGeom>
                <a:avLst/>
                <a:gdLst/>
                <a:ahLst/>
                <a:cxnLst/>
                <a:rect l="l" t="t" r="r" b="b"/>
                <a:pathLst>
                  <a:path w="1699" h="1976" extrusionOk="0">
                    <a:moveTo>
                      <a:pt x="1698" y="1"/>
                    </a:moveTo>
                    <a:lnTo>
                      <a:pt x="1698" y="1"/>
                    </a:lnTo>
                    <a:cubicBezTo>
                      <a:pt x="1472" y="215"/>
                      <a:pt x="1258" y="441"/>
                      <a:pt x="1057" y="680"/>
                    </a:cubicBezTo>
                    <a:lnTo>
                      <a:pt x="981" y="768"/>
                    </a:lnTo>
                    <a:cubicBezTo>
                      <a:pt x="831" y="931"/>
                      <a:pt x="667" y="1107"/>
                      <a:pt x="491" y="1309"/>
                    </a:cubicBezTo>
                    <a:cubicBezTo>
                      <a:pt x="328" y="1497"/>
                      <a:pt x="151" y="1698"/>
                      <a:pt x="1" y="1874"/>
                    </a:cubicBezTo>
                    <a:lnTo>
                      <a:pt x="1" y="1975"/>
                    </a:lnTo>
                    <a:cubicBezTo>
                      <a:pt x="151" y="1786"/>
                      <a:pt x="353" y="1585"/>
                      <a:pt x="554" y="1346"/>
                    </a:cubicBezTo>
                    <a:cubicBezTo>
                      <a:pt x="743" y="1120"/>
                      <a:pt x="919" y="944"/>
                      <a:pt x="1069" y="768"/>
                    </a:cubicBezTo>
                    <a:cubicBezTo>
                      <a:pt x="1283" y="529"/>
                      <a:pt x="1497" y="265"/>
                      <a:pt x="1698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27"/>
              <p:cNvSpPr/>
              <p:nvPr/>
            </p:nvSpPr>
            <p:spPr>
              <a:xfrm>
                <a:off x="4411075" y="3159900"/>
                <a:ext cx="14800" cy="89625"/>
              </a:xfrm>
              <a:custGeom>
                <a:avLst/>
                <a:gdLst/>
                <a:ahLst/>
                <a:cxnLst/>
                <a:rect l="l" t="t" r="r" b="b"/>
                <a:pathLst>
                  <a:path w="592" h="3585" extrusionOk="0">
                    <a:moveTo>
                      <a:pt x="591" y="1"/>
                    </a:moveTo>
                    <a:cubicBezTo>
                      <a:pt x="566" y="51"/>
                      <a:pt x="566" y="102"/>
                      <a:pt x="553" y="139"/>
                    </a:cubicBezTo>
                    <a:cubicBezTo>
                      <a:pt x="541" y="252"/>
                      <a:pt x="528" y="378"/>
                      <a:pt x="503" y="529"/>
                    </a:cubicBezTo>
                    <a:cubicBezTo>
                      <a:pt x="465" y="856"/>
                      <a:pt x="402" y="1309"/>
                      <a:pt x="327" y="1799"/>
                    </a:cubicBezTo>
                    <a:cubicBezTo>
                      <a:pt x="302" y="1950"/>
                      <a:pt x="277" y="2088"/>
                      <a:pt x="252" y="2214"/>
                    </a:cubicBezTo>
                    <a:cubicBezTo>
                      <a:pt x="201" y="2541"/>
                      <a:pt x="138" y="2830"/>
                      <a:pt x="101" y="3069"/>
                    </a:cubicBezTo>
                    <a:lnTo>
                      <a:pt x="13" y="3446"/>
                    </a:lnTo>
                    <a:cubicBezTo>
                      <a:pt x="0" y="3497"/>
                      <a:pt x="0" y="3534"/>
                      <a:pt x="0" y="3585"/>
                    </a:cubicBezTo>
                    <a:cubicBezTo>
                      <a:pt x="13" y="3547"/>
                      <a:pt x="38" y="3497"/>
                      <a:pt x="38" y="3459"/>
                    </a:cubicBezTo>
                    <a:cubicBezTo>
                      <a:pt x="63" y="3358"/>
                      <a:pt x="101" y="3233"/>
                      <a:pt x="138" y="3069"/>
                    </a:cubicBezTo>
                    <a:cubicBezTo>
                      <a:pt x="189" y="2868"/>
                      <a:pt x="239" y="2604"/>
                      <a:pt x="289" y="2302"/>
                    </a:cubicBezTo>
                    <a:cubicBezTo>
                      <a:pt x="327" y="2151"/>
                      <a:pt x="352" y="1988"/>
                      <a:pt x="377" y="1812"/>
                    </a:cubicBezTo>
                    <a:cubicBezTo>
                      <a:pt x="478" y="1321"/>
                      <a:pt x="528" y="869"/>
                      <a:pt x="553" y="542"/>
                    </a:cubicBezTo>
                    <a:cubicBezTo>
                      <a:pt x="566" y="378"/>
                      <a:pt x="578" y="240"/>
                      <a:pt x="591" y="152"/>
                    </a:cubicBezTo>
                    <a:cubicBezTo>
                      <a:pt x="591" y="102"/>
                      <a:pt x="591" y="51"/>
                      <a:pt x="59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27"/>
              <p:cNvSpPr/>
              <p:nvPr/>
            </p:nvSpPr>
            <p:spPr>
              <a:xfrm>
                <a:off x="4208600" y="2806650"/>
                <a:ext cx="128300" cy="223450"/>
              </a:xfrm>
              <a:custGeom>
                <a:avLst/>
                <a:gdLst/>
                <a:ahLst/>
                <a:cxnLst/>
                <a:rect l="l" t="t" r="r" b="b"/>
                <a:pathLst>
                  <a:path w="5132" h="8938" extrusionOk="0">
                    <a:moveTo>
                      <a:pt x="4053" y="0"/>
                    </a:moveTo>
                    <a:cubicBezTo>
                      <a:pt x="3528" y="0"/>
                      <a:pt x="2983" y="128"/>
                      <a:pt x="2667" y="311"/>
                    </a:cubicBezTo>
                    <a:cubicBezTo>
                      <a:pt x="2025" y="701"/>
                      <a:pt x="1585" y="1342"/>
                      <a:pt x="1447" y="2072"/>
                    </a:cubicBezTo>
                    <a:cubicBezTo>
                      <a:pt x="1359" y="2550"/>
                      <a:pt x="1372" y="3103"/>
                      <a:pt x="1057" y="3455"/>
                    </a:cubicBezTo>
                    <a:cubicBezTo>
                      <a:pt x="831" y="3732"/>
                      <a:pt x="466" y="3820"/>
                      <a:pt x="240" y="4096"/>
                    </a:cubicBezTo>
                    <a:cubicBezTo>
                      <a:pt x="26" y="4373"/>
                      <a:pt x="1" y="4800"/>
                      <a:pt x="89" y="5153"/>
                    </a:cubicBezTo>
                    <a:cubicBezTo>
                      <a:pt x="227" y="5844"/>
                      <a:pt x="705" y="6423"/>
                      <a:pt x="1359" y="6699"/>
                    </a:cubicBezTo>
                    <a:cubicBezTo>
                      <a:pt x="1623" y="6800"/>
                      <a:pt x="1208" y="7592"/>
                      <a:pt x="1447" y="7768"/>
                    </a:cubicBezTo>
                    <a:cubicBezTo>
                      <a:pt x="1736" y="7969"/>
                      <a:pt x="2541" y="8284"/>
                      <a:pt x="2755" y="8573"/>
                    </a:cubicBezTo>
                    <a:cubicBezTo>
                      <a:pt x="2868" y="8736"/>
                      <a:pt x="3019" y="8862"/>
                      <a:pt x="3207" y="8938"/>
                    </a:cubicBezTo>
                    <a:cubicBezTo>
                      <a:pt x="3245" y="8460"/>
                      <a:pt x="3283" y="8120"/>
                      <a:pt x="3283" y="8120"/>
                    </a:cubicBezTo>
                    <a:cubicBezTo>
                      <a:pt x="3283" y="8120"/>
                      <a:pt x="2063" y="7781"/>
                      <a:pt x="1988" y="6146"/>
                    </a:cubicBezTo>
                    <a:cubicBezTo>
                      <a:pt x="1950" y="5203"/>
                      <a:pt x="2164" y="3543"/>
                      <a:pt x="2352" y="2374"/>
                    </a:cubicBezTo>
                    <a:cubicBezTo>
                      <a:pt x="2227" y="2210"/>
                      <a:pt x="2164" y="1996"/>
                      <a:pt x="2189" y="1795"/>
                    </a:cubicBezTo>
                    <a:cubicBezTo>
                      <a:pt x="2242" y="909"/>
                      <a:pt x="2985" y="262"/>
                      <a:pt x="3816" y="262"/>
                    </a:cubicBezTo>
                    <a:cubicBezTo>
                      <a:pt x="3976" y="262"/>
                      <a:pt x="4139" y="286"/>
                      <a:pt x="4301" y="336"/>
                    </a:cubicBezTo>
                    <a:lnTo>
                      <a:pt x="4591" y="399"/>
                    </a:lnTo>
                    <a:cubicBezTo>
                      <a:pt x="4767" y="336"/>
                      <a:pt x="4955" y="299"/>
                      <a:pt x="5131" y="274"/>
                    </a:cubicBezTo>
                    <a:cubicBezTo>
                      <a:pt x="4866" y="80"/>
                      <a:pt x="4466" y="0"/>
                      <a:pt x="4053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27"/>
              <p:cNvSpPr/>
              <p:nvPr/>
            </p:nvSpPr>
            <p:spPr>
              <a:xfrm>
                <a:off x="4283125" y="3001775"/>
                <a:ext cx="96200" cy="104800"/>
              </a:xfrm>
              <a:custGeom>
                <a:avLst/>
                <a:gdLst/>
                <a:ahLst/>
                <a:cxnLst/>
                <a:rect l="l" t="t" r="r" b="b"/>
                <a:pathLst>
                  <a:path w="3848" h="4192" extrusionOk="0">
                    <a:moveTo>
                      <a:pt x="2502" y="1"/>
                    </a:moveTo>
                    <a:cubicBezTo>
                      <a:pt x="2427" y="108"/>
                      <a:pt x="1938" y="768"/>
                      <a:pt x="870" y="768"/>
                    </a:cubicBezTo>
                    <a:cubicBezTo>
                      <a:pt x="689" y="768"/>
                      <a:pt x="492" y="749"/>
                      <a:pt x="277" y="705"/>
                    </a:cubicBezTo>
                    <a:lnTo>
                      <a:pt x="302" y="328"/>
                    </a:lnTo>
                    <a:lnTo>
                      <a:pt x="302" y="328"/>
                    </a:lnTo>
                    <a:cubicBezTo>
                      <a:pt x="302" y="328"/>
                      <a:pt x="264" y="668"/>
                      <a:pt x="214" y="1133"/>
                    </a:cubicBezTo>
                    <a:cubicBezTo>
                      <a:pt x="214" y="1195"/>
                      <a:pt x="201" y="1271"/>
                      <a:pt x="201" y="1334"/>
                    </a:cubicBezTo>
                    <a:cubicBezTo>
                      <a:pt x="176" y="1636"/>
                      <a:pt x="138" y="1962"/>
                      <a:pt x="101" y="2289"/>
                    </a:cubicBezTo>
                    <a:cubicBezTo>
                      <a:pt x="0" y="3195"/>
                      <a:pt x="704" y="4037"/>
                      <a:pt x="1673" y="4176"/>
                    </a:cubicBezTo>
                    <a:cubicBezTo>
                      <a:pt x="1757" y="4187"/>
                      <a:pt x="1840" y="4192"/>
                      <a:pt x="1922" y="4192"/>
                    </a:cubicBezTo>
                    <a:cubicBezTo>
                      <a:pt x="2784" y="4192"/>
                      <a:pt x="3506" y="3606"/>
                      <a:pt x="3609" y="2780"/>
                    </a:cubicBezTo>
                    <a:lnTo>
                      <a:pt x="3747" y="1686"/>
                    </a:lnTo>
                    <a:lnTo>
                      <a:pt x="3823" y="1019"/>
                    </a:lnTo>
                    <a:lnTo>
                      <a:pt x="3848" y="906"/>
                    </a:lnTo>
                    <a:cubicBezTo>
                      <a:pt x="3521" y="906"/>
                      <a:pt x="3194" y="793"/>
                      <a:pt x="2930" y="592"/>
                    </a:cubicBezTo>
                    <a:cubicBezTo>
                      <a:pt x="2741" y="441"/>
                      <a:pt x="2591" y="240"/>
                      <a:pt x="2502" y="1"/>
                    </a:cubicBezTo>
                    <a:close/>
                  </a:path>
                </a:pathLst>
              </a:custGeom>
              <a:solidFill>
                <a:srgbClr val="AA65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27"/>
              <p:cNvSpPr/>
              <p:nvPr/>
            </p:nvSpPr>
            <p:spPr>
              <a:xfrm>
                <a:off x="4257325" y="2862525"/>
                <a:ext cx="107875" cy="148025"/>
              </a:xfrm>
              <a:custGeom>
                <a:avLst/>
                <a:gdLst/>
                <a:ahLst/>
                <a:cxnLst/>
                <a:rect l="l" t="t" r="r" b="b"/>
                <a:pathLst>
                  <a:path w="4315" h="5921" extrusionOk="0">
                    <a:moveTo>
                      <a:pt x="1887" y="0"/>
                    </a:moveTo>
                    <a:lnTo>
                      <a:pt x="1887" y="0"/>
                    </a:lnTo>
                    <a:cubicBezTo>
                      <a:pt x="1881" y="15"/>
                      <a:pt x="1875" y="31"/>
                      <a:pt x="1871" y="46"/>
                    </a:cubicBezTo>
                    <a:lnTo>
                      <a:pt x="1871" y="46"/>
                    </a:lnTo>
                    <a:lnTo>
                      <a:pt x="1887" y="0"/>
                    </a:lnTo>
                    <a:close/>
                    <a:moveTo>
                      <a:pt x="995" y="901"/>
                    </a:moveTo>
                    <a:cubicBezTo>
                      <a:pt x="1034" y="901"/>
                      <a:pt x="1076" y="902"/>
                      <a:pt x="1120" y="906"/>
                    </a:cubicBezTo>
                    <a:cubicBezTo>
                      <a:pt x="1296" y="931"/>
                      <a:pt x="1434" y="968"/>
                      <a:pt x="1422" y="1006"/>
                    </a:cubicBezTo>
                    <a:cubicBezTo>
                      <a:pt x="1422" y="1045"/>
                      <a:pt x="1341" y="1061"/>
                      <a:pt x="1225" y="1061"/>
                    </a:cubicBezTo>
                    <a:cubicBezTo>
                      <a:pt x="1189" y="1061"/>
                      <a:pt x="1149" y="1059"/>
                      <a:pt x="1108" y="1056"/>
                    </a:cubicBezTo>
                    <a:cubicBezTo>
                      <a:pt x="944" y="1031"/>
                      <a:pt x="793" y="981"/>
                      <a:pt x="793" y="943"/>
                    </a:cubicBezTo>
                    <a:cubicBezTo>
                      <a:pt x="793" y="915"/>
                      <a:pt x="878" y="901"/>
                      <a:pt x="995" y="901"/>
                    </a:cubicBezTo>
                    <a:close/>
                    <a:moveTo>
                      <a:pt x="3129" y="1070"/>
                    </a:moveTo>
                    <a:cubicBezTo>
                      <a:pt x="3307" y="1070"/>
                      <a:pt x="3482" y="1136"/>
                      <a:pt x="3623" y="1258"/>
                    </a:cubicBezTo>
                    <a:cubicBezTo>
                      <a:pt x="3685" y="1321"/>
                      <a:pt x="3698" y="1383"/>
                      <a:pt x="3685" y="1396"/>
                    </a:cubicBezTo>
                    <a:cubicBezTo>
                      <a:pt x="3684" y="1398"/>
                      <a:pt x="3682" y="1398"/>
                      <a:pt x="3679" y="1398"/>
                    </a:cubicBezTo>
                    <a:cubicBezTo>
                      <a:pt x="3662" y="1398"/>
                      <a:pt x="3625" y="1366"/>
                      <a:pt x="3560" y="1333"/>
                    </a:cubicBezTo>
                    <a:cubicBezTo>
                      <a:pt x="3459" y="1295"/>
                      <a:pt x="3371" y="1258"/>
                      <a:pt x="3270" y="1233"/>
                    </a:cubicBezTo>
                    <a:cubicBezTo>
                      <a:pt x="3157" y="1207"/>
                      <a:pt x="3057" y="1195"/>
                      <a:pt x="2956" y="1195"/>
                    </a:cubicBezTo>
                    <a:cubicBezTo>
                      <a:pt x="2868" y="1195"/>
                      <a:pt x="2818" y="1195"/>
                      <a:pt x="2805" y="1182"/>
                    </a:cubicBezTo>
                    <a:cubicBezTo>
                      <a:pt x="2793" y="1170"/>
                      <a:pt x="2843" y="1119"/>
                      <a:pt x="2943" y="1094"/>
                    </a:cubicBezTo>
                    <a:cubicBezTo>
                      <a:pt x="3005" y="1078"/>
                      <a:pt x="3067" y="1070"/>
                      <a:pt x="3129" y="1070"/>
                    </a:cubicBezTo>
                    <a:close/>
                    <a:moveTo>
                      <a:pt x="822" y="1213"/>
                    </a:moveTo>
                    <a:cubicBezTo>
                      <a:pt x="957" y="1213"/>
                      <a:pt x="1092" y="1262"/>
                      <a:pt x="1196" y="1358"/>
                    </a:cubicBezTo>
                    <a:cubicBezTo>
                      <a:pt x="1271" y="1421"/>
                      <a:pt x="1284" y="1471"/>
                      <a:pt x="1271" y="1471"/>
                    </a:cubicBezTo>
                    <a:cubicBezTo>
                      <a:pt x="1270" y="1472"/>
                      <a:pt x="1269" y="1472"/>
                      <a:pt x="1268" y="1472"/>
                    </a:cubicBezTo>
                    <a:cubicBezTo>
                      <a:pt x="1241" y="1472"/>
                      <a:pt x="1083" y="1370"/>
                      <a:pt x="869" y="1346"/>
                    </a:cubicBezTo>
                    <a:cubicBezTo>
                      <a:pt x="854" y="1345"/>
                      <a:pt x="840" y="1344"/>
                      <a:pt x="826" y="1344"/>
                    </a:cubicBezTo>
                    <a:cubicBezTo>
                      <a:pt x="658" y="1344"/>
                      <a:pt x="520" y="1401"/>
                      <a:pt x="470" y="1401"/>
                    </a:cubicBezTo>
                    <a:cubicBezTo>
                      <a:pt x="462" y="1401"/>
                      <a:pt x="457" y="1399"/>
                      <a:pt x="454" y="1396"/>
                    </a:cubicBezTo>
                    <a:lnTo>
                      <a:pt x="466" y="1396"/>
                    </a:lnTo>
                    <a:cubicBezTo>
                      <a:pt x="454" y="1383"/>
                      <a:pt x="479" y="1333"/>
                      <a:pt x="554" y="1283"/>
                    </a:cubicBezTo>
                    <a:cubicBezTo>
                      <a:pt x="637" y="1237"/>
                      <a:pt x="729" y="1213"/>
                      <a:pt x="822" y="1213"/>
                    </a:cubicBezTo>
                    <a:close/>
                    <a:moveTo>
                      <a:pt x="3124" y="1556"/>
                    </a:moveTo>
                    <a:cubicBezTo>
                      <a:pt x="3144" y="1556"/>
                      <a:pt x="3163" y="1557"/>
                      <a:pt x="3182" y="1559"/>
                    </a:cubicBezTo>
                    <a:cubicBezTo>
                      <a:pt x="3296" y="1572"/>
                      <a:pt x="3409" y="1622"/>
                      <a:pt x="3497" y="1698"/>
                    </a:cubicBezTo>
                    <a:cubicBezTo>
                      <a:pt x="3560" y="1761"/>
                      <a:pt x="3585" y="1811"/>
                      <a:pt x="3572" y="1811"/>
                    </a:cubicBezTo>
                    <a:cubicBezTo>
                      <a:pt x="3572" y="1812"/>
                      <a:pt x="3570" y="1812"/>
                      <a:pt x="3569" y="1812"/>
                    </a:cubicBezTo>
                    <a:cubicBezTo>
                      <a:pt x="3542" y="1812"/>
                      <a:pt x="3384" y="1709"/>
                      <a:pt x="3170" y="1685"/>
                    </a:cubicBezTo>
                    <a:cubicBezTo>
                      <a:pt x="3146" y="1682"/>
                      <a:pt x="3122" y="1681"/>
                      <a:pt x="3099" y="1681"/>
                    </a:cubicBezTo>
                    <a:cubicBezTo>
                      <a:pt x="2941" y="1681"/>
                      <a:pt x="2814" y="1740"/>
                      <a:pt x="2769" y="1740"/>
                    </a:cubicBezTo>
                    <a:cubicBezTo>
                      <a:pt x="2762" y="1740"/>
                      <a:pt x="2758" y="1738"/>
                      <a:pt x="2755" y="1736"/>
                    </a:cubicBezTo>
                    <a:cubicBezTo>
                      <a:pt x="2730" y="1698"/>
                      <a:pt x="2780" y="1673"/>
                      <a:pt x="2855" y="1622"/>
                    </a:cubicBezTo>
                    <a:cubicBezTo>
                      <a:pt x="2939" y="1581"/>
                      <a:pt x="3031" y="1556"/>
                      <a:pt x="3124" y="1556"/>
                    </a:cubicBezTo>
                    <a:close/>
                    <a:moveTo>
                      <a:pt x="904" y="1454"/>
                    </a:moveTo>
                    <a:cubicBezTo>
                      <a:pt x="917" y="1454"/>
                      <a:pt x="931" y="1456"/>
                      <a:pt x="944" y="1459"/>
                    </a:cubicBezTo>
                    <a:cubicBezTo>
                      <a:pt x="1057" y="1471"/>
                      <a:pt x="1133" y="1572"/>
                      <a:pt x="1120" y="1685"/>
                    </a:cubicBezTo>
                    <a:cubicBezTo>
                      <a:pt x="1098" y="1784"/>
                      <a:pt x="1019" y="1854"/>
                      <a:pt x="925" y="1854"/>
                    </a:cubicBezTo>
                    <a:cubicBezTo>
                      <a:pt x="910" y="1854"/>
                      <a:pt x="896" y="1852"/>
                      <a:pt x="881" y="1849"/>
                    </a:cubicBezTo>
                    <a:lnTo>
                      <a:pt x="894" y="1849"/>
                    </a:lnTo>
                    <a:cubicBezTo>
                      <a:pt x="781" y="1824"/>
                      <a:pt x="693" y="1723"/>
                      <a:pt x="718" y="1610"/>
                    </a:cubicBezTo>
                    <a:cubicBezTo>
                      <a:pt x="729" y="1522"/>
                      <a:pt x="815" y="1454"/>
                      <a:pt x="904" y="1454"/>
                    </a:cubicBezTo>
                    <a:close/>
                    <a:moveTo>
                      <a:pt x="3126" y="1768"/>
                    </a:moveTo>
                    <a:cubicBezTo>
                      <a:pt x="3140" y="1768"/>
                      <a:pt x="3155" y="1770"/>
                      <a:pt x="3170" y="1773"/>
                    </a:cubicBezTo>
                    <a:cubicBezTo>
                      <a:pt x="3283" y="1786"/>
                      <a:pt x="3358" y="1886"/>
                      <a:pt x="3346" y="2000"/>
                    </a:cubicBezTo>
                    <a:cubicBezTo>
                      <a:pt x="3324" y="2096"/>
                      <a:pt x="3248" y="2156"/>
                      <a:pt x="3156" y="2156"/>
                    </a:cubicBezTo>
                    <a:cubicBezTo>
                      <a:pt x="3140" y="2156"/>
                      <a:pt x="3124" y="2154"/>
                      <a:pt x="3107" y="2150"/>
                    </a:cubicBezTo>
                    <a:cubicBezTo>
                      <a:pt x="2994" y="2138"/>
                      <a:pt x="2918" y="2037"/>
                      <a:pt x="2931" y="1924"/>
                    </a:cubicBezTo>
                    <a:cubicBezTo>
                      <a:pt x="2953" y="1837"/>
                      <a:pt x="3031" y="1768"/>
                      <a:pt x="3126" y="1768"/>
                    </a:cubicBezTo>
                    <a:close/>
                    <a:moveTo>
                      <a:pt x="2087" y="1446"/>
                    </a:moveTo>
                    <a:cubicBezTo>
                      <a:pt x="2088" y="1446"/>
                      <a:pt x="2088" y="1446"/>
                      <a:pt x="2088" y="1446"/>
                    </a:cubicBezTo>
                    <a:cubicBezTo>
                      <a:pt x="2114" y="1459"/>
                      <a:pt x="1887" y="1949"/>
                      <a:pt x="1585" y="2540"/>
                    </a:cubicBezTo>
                    <a:cubicBezTo>
                      <a:pt x="1510" y="2679"/>
                      <a:pt x="1434" y="2817"/>
                      <a:pt x="1372" y="2943"/>
                    </a:cubicBezTo>
                    <a:cubicBezTo>
                      <a:pt x="1334" y="2993"/>
                      <a:pt x="1309" y="3043"/>
                      <a:pt x="1309" y="3106"/>
                    </a:cubicBezTo>
                    <a:cubicBezTo>
                      <a:pt x="1309" y="3144"/>
                      <a:pt x="1372" y="3156"/>
                      <a:pt x="1422" y="3169"/>
                    </a:cubicBezTo>
                    <a:cubicBezTo>
                      <a:pt x="1548" y="3194"/>
                      <a:pt x="1661" y="3232"/>
                      <a:pt x="1774" y="3282"/>
                    </a:cubicBezTo>
                    <a:cubicBezTo>
                      <a:pt x="1661" y="3282"/>
                      <a:pt x="1535" y="3270"/>
                      <a:pt x="1409" y="3232"/>
                    </a:cubicBezTo>
                    <a:cubicBezTo>
                      <a:pt x="1384" y="3232"/>
                      <a:pt x="1346" y="3232"/>
                      <a:pt x="1309" y="3219"/>
                    </a:cubicBezTo>
                    <a:lnTo>
                      <a:pt x="1321" y="3219"/>
                    </a:lnTo>
                    <a:cubicBezTo>
                      <a:pt x="1284" y="3207"/>
                      <a:pt x="1246" y="3169"/>
                      <a:pt x="1233" y="3131"/>
                    </a:cubicBezTo>
                    <a:cubicBezTo>
                      <a:pt x="1221" y="3043"/>
                      <a:pt x="1246" y="2968"/>
                      <a:pt x="1284" y="2905"/>
                    </a:cubicBezTo>
                    <a:cubicBezTo>
                      <a:pt x="1359" y="2779"/>
                      <a:pt x="1422" y="2641"/>
                      <a:pt x="1497" y="2490"/>
                    </a:cubicBezTo>
                    <a:cubicBezTo>
                      <a:pt x="1795" y="1907"/>
                      <a:pt x="2056" y="1446"/>
                      <a:pt x="2087" y="1446"/>
                    </a:cubicBezTo>
                    <a:close/>
                    <a:moveTo>
                      <a:pt x="2401" y="3520"/>
                    </a:moveTo>
                    <a:cubicBezTo>
                      <a:pt x="2401" y="3520"/>
                      <a:pt x="2402" y="3520"/>
                      <a:pt x="2403" y="3521"/>
                    </a:cubicBezTo>
                    <a:cubicBezTo>
                      <a:pt x="2428" y="3521"/>
                      <a:pt x="2440" y="3584"/>
                      <a:pt x="2428" y="3672"/>
                    </a:cubicBezTo>
                    <a:cubicBezTo>
                      <a:pt x="2415" y="3722"/>
                      <a:pt x="2390" y="3773"/>
                      <a:pt x="2365" y="3823"/>
                    </a:cubicBezTo>
                    <a:cubicBezTo>
                      <a:pt x="2517" y="4041"/>
                      <a:pt x="2332" y="4288"/>
                      <a:pt x="2119" y="4288"/>
                    </a:cubicBezTo>
                    <a:cubicBezTo>
                      <a:pt x="2050" y="4288"/>
                      <a:pt x="1977" y="4262"/>
                      <a:pt x="1912" y="4200"/>
                    </a:cubicBezTo>
                    <a:cubicBezTo>
                      <a:pt x="1887" y="4162"/>
                      <a:pt x="1862" y="4125"/>
                      <a:pt x="1849" y="4087"/>
                    </a:cubicBezTo>
                    <a:lnTo>
                      <a:pt x="1799" y="4087"/>
                    </a:lnTo>
                    <a:cubicBezTo>
                      <a:pt x="1686" y="4074"/>
                      <a:pt x="1636" y="4037"/>
                      <a:pt x="1636" y="4024"/>
                    </a:cubicBezTo>
                    <a:lnTo>
                      <a:pt x="1648" y="4012"/>
                    </a:lnTo>
                    <a:cubicBezTo>
                      <a:pt x="1648" y="4005"/>
                      <a:pt x="1667" y="4005"/>
                      <a:pt x="1700" y="4005"/>
                    </a:cubicBezTo>
                    <a:cubicBezTo>
                      <a:pt x="1733" y="4005"/>
                      <a:pt x="1780" y="4005"/>
                      <a:pt x="1837" y="3999"/>
                    </a:cubicBezTo>
                    <a:cubicBezTo>
                      <a:pt x="1824" y="3898"/>
                      <a:pt x="1862" y="3823"/>
                      <a:pt x="1937" y="3760"/>
                    </a:cubicBezTo>
                    <a:cubicBezTo>
                      <a:pt x="1995" y="3717"/>
                      <a:pt x="2064" y="3695"/>
                      <a:pt x="2132" y="3695"/>
                    </a:cubicBezTo>
                    <a:cubicBezTo>
                      <a:pt x="2183" y="3695"/>
                      <a:pt x="2234" y="3708"/>
                      <a:pt x="2277" y="3735"/>
                    </a:cubicBezTo>
                    <a:cubicBezTo>
                      <a:pt x="2361" y="3628"/>
                      <a:pt x="2387" y="3520"/>
                      <a:pt x="2401" y="3520"/>
                    </a:cubicBezTo>
                    <a:close/>
                    <a:moveTo>
                      <a:pt x="1871" y="46"/>
                    </a:moveTo>
                    <a:lnTo>
                      <a:pt x="1661" y="629"/>
                    </a:lnTo>
                    <a:cubicBezTo>
                      <a:pt x="1309" y="340"/>
                      <a:pt x="718" y="491"/>
                      <a:pt x="403" y="151"/>
                    </a:cubicBezTo>
                    <a:lnTo>
                      <a:pt x="403" y="139"/>
                    </a:lnTo>
                    <a:cubicBezTo>
                      <a:pt x="227" y="1308"/>
                      <a:pt x="1" y="2968"/>
                      <a:pt x="51" y="3911"/>
                    </a:cubicBezTo>
                    <a:cubicBezTo>
                      <a:pt x="127" y="5546"/>
                      <a:pt x="1334" y="5885"/>
                      <a:pt x="1334" y="5885"/>
                    </a:cubicBezTo>
                    <a:cubicBezTo>
                      <a:pt x="1510" y="5909"/>
                      <a:pt x="1687" y="5921"/>
                      <a:pt x="1864" y="5921"/>
                    </a:cubicBezTo>
                    <a:cubicBezTo>
                      <a:pt x="2434" y="5921"/>
                      <a:pt x="3004" y="5798"/>
                      <a:pt x="3522" y="5558"/>
                    </a:cubicBezTo>
                    <a:cubicBezTo>
                      <a:pt x="3396" y="5256"/>
                      <a:pt x="3384" y="4930"/>
                      <a:pt x="3484" y="4615"/>
                    </a:cubicBezTo>
                    <a:cubicBezTo>
                      <a:pt x="3623" y="4326"/>
                      <a:pt x="3786" y="4049"/>
                      <a:pt x="3987" y="3798"/>
                    </a:cubicBezTo>
                    <a:cubicBezTo>
                      <a:pt x="4163" y="3534"/>
                      <a:pt x="4314" y="3219"/>
                      <a:pt x="4264" y="2905"/>
                    </a:cubicBezTo>
                    <a:cubicBezTo>
                      <a:pt x="4214" y="2704"/>
                      <a:pt x="4138" y="2503"/>
                      <a:pt x="4050" y="2314"/>
                    </a:cubicBezTo>
                    <a:cubicBezTo>
                      <a:pt x="3924" y="1912"/>
                      <a:pt x="3924" y="1484"/>
                      <a:pt x="4050" y="1082"/>
                    </a:cubicBezTo>
                    <a:cubicBezTo>
                      <a:pt x="4037" y="968"/>
                      <a:pt x="4025" y="868"/>
                      <a:pt x="4012" y="767"/>
                    </a:cubicBezTo>
                    <a:cubicBezTo>
                      <a:pt x="3962" y="893"/>
                      <a:pt x="3912" y="1019"/>
                      <a:pt x="3861" y="1145"/>
                    </a:cubicBezTo>
                    <a:cubicBezTo>
                      <a:pt x="3660" y="943"/>
                      <a:pt x="3346" y="893"/>
                      <a:pt x="3069" y="868"/>
                    </a:cubicBezTo>
                    <a:cubicBezTo>
                      <a:pt x="2780" y="868"/>
                      <a:pt x="2491" y="818"/>
                      <a:pt x="2227" y="704"/>
                    </a:cubicBezTo>
                    <a:cubicBezTo>
                      <a:pt x="1978" y="586"/>
                      <a:pt x="1796" y="300"/>
                      <a:pt x="1871" y="46"/>
                    </a:cubicBezTo>
                    <a:close/>
                  </a:path>
                </a:pathLst>
              </a:custGeom>
              <a:solidFill>
                <a:srgbClr val="AA65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27"/>
              <p:cNvSpPr/>
              <p:nvPr/>
            </p:nvSpPr>
            <p:spPr>
              <a:xfrm>
                <a:off x="4274625" y="2898625"/>
                <a:ext cx="11025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97" extrusionOk="0">
                    <a:moveTo>
                      <a:pt x="224" y="1"/>
                    </a:moveTo>
                    <a:cubicBezTo>
                      <a:pt x="122" y="1"/>
                      <a:pt x="36" y="62"/>
                      <a:pt x="13" y="166"/>
                    </a:cubicBezTo>
                    <a:cubicBezTo>
                      <a:pt x="1" y="279"/>
                      <a:pt x="76" y="380"/>
                      <a:pt x="189" y="392"/>
                    </a:cubicBezTo>
                    <a:cubicBezTo>
                      <a:pt x="204" y="395"/>
                      <a:pt x="219" y="397"/>
                      <a:pt x="233" y="397"/>
                    </a:cubicBezTo>
                    <a:cubicBezTo>
                      <a:pt x="327" y="397"/>
                      <a:pt x="405" y="329"/>
                      <a:pt x="416" y="241"/>
                    </a:cubicBezTo>
                    <a:cubicBezTo>
                      <a:pt x="441" y="128"/>
                      <a:pt x="353" y="27"/>
                      <a:pt x="252" y="2"/>
                    </a:cubicBezTo>
                    <a:cubicBezTo>
                      <a:pt x="243" y="1"/>
                      <a:pt x="233" y="1"/>
                      <a:pt x="224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27"/>
              <p:cNvSpPr/>
              <p:nvPr/>
            </p:nvSpPr>
            <p:spPr>
              <a:xfrm>
                <a:off x="4268350" y="2893000"/>
                <a:ext cx="214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856" h="269" extrusionOk="0">
                    <a:moveTo>
                      <a:pt x="380" y="1"/>
                    </a:moveTo>
                    <a:cubicBezTo>
                      <a:pt x="285" y="1"/>
                      <a:pt x="188" y="25"/>
                      <a:pt x="101" y="76"/>
                    </a:cubicBezTo>
                    <a:cubicBezTo>
                      <a:pt x="38" y="114"/>
                      <a:pt x="0" y="164"/>
                      <a:pt x="13" y="177"/>
                    </a:cubicBezTo>
                    <a:cubicBezTo>
                      <a:pt x="14" y="178"/>
                      <a:pt x="15" y="178"/>
                      <a:pt x="17" y="178"/>
                    </a:cubicBezTo>
                    <a:cubicBezTo>
                      <a:pt x="43" y="178"/>
                      <a:pt x="157" y="130"/>
                      <a:pt x="312" y="130"/>
                    </a:cubicBezTo>
                    <a:cubicBezTo>
                      <a:pt x="348" y="130"/>
                      <a:pt x="387" y="133"/>
                      <a:pt x="428" y="139"/>
                    </a:cubicBezTo>
                    <a:cubicBezTo>
                      <a:pt x="635" y="151"/>
                      <a:pt x="769" y="268"/>
                      <a:pt x="819" y="268"/>
                    </a:cubicBezTo>
                    <a:cubicBezTo>
                      <a:pt x="823" y="268"/>
                      <a:pt x="827" y="267"/>
                      <a:pt x="830" y="265"/>
                    </a:cubicBezTo>
                    <a:cubicBezTo>
                      <a:pt x="855" y="240"/>
                      <a:pt x="830" y="202"/>
                      <a:pt x="755" y="139"/>
                    </a:cubicBezTo>
                    <a:cubicBezTo>
                      <a:pt x="651" y="50"/>
                      <a:pt x="516" y="1"/>
                      <a:pt x="380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27"/>
              <p:cNvSpPr/>
              <p:nvPr/>
            </p:nvSpPr>
            <p:spPr>
              <a:xfrm>
                <a:off x="4330575" y="2906400"/>
                <a:ext cx="1072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9" h="401" extrusionOk="0">
                    <a:moveTo>
                      <a:pt x="209" y="1"/>
                    </a:moveTo>
                    <a:cubicBezTo>
                      <a:pt x="114" y="1"/>
                      <a:pt x="35" y="71"/>
                      <a:pt x="13" y="169"/>
                    </a:cubicBezTo>
                    <a:cubicBezTo>
                      <a:pt x="1" y="270"/>
                      <a:pt x="76" y="383"/>
                      <a:pt x="190" y="395"/>
                    </a:cubicBezTo>
                    <a:cubicBezTo>
                      <a:pt x="203" y="399"/>
                      <a:pt x="216" y="400"/>
                      <a:pt x="229" y="400"/>
                    </a:cubicBezTo>
                    <a:cubicBezTo>
                      <a:pt x="318" y="400"/>
                      <a:pt x="405" y="330"/>
                      <a:pt x="416" y="232"/>
                    </a:cubicBezTo>
                    <a:cubicBezTo>
                      <a:pt x="428" y="131"/>
                      <a:pt x="353" y="18"/>
                      <a:pt x="252" y="6"/>
                    </a:cubicBezTo>
                    <a:cubicBezTo>
                      <a:pt x="238" y="2"/>
                      <a:pt x="223" y="1"/>
                      <a:pt x="20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27"/>
              <p:cNvSpPr/>
              <p:nvPr/>
            </p:nvSpPr>
            <p:spPr>
              <a:xfrm>
                <a:off x="4326175" y="2901425"/>
                <a:ext cx="21400" cy="6550"/>
              </a:xfrm>
              <a:custGeom>
                <a:avLst/>
                <a:gdLst/>
                <a:ahLst/>
                <a:cxnLst/>
                <a:rect l="l" t="t" r="r" b="b"/>
                <a:pathLst>
                  <a:path w="856" h="262" extrusionOk="0">
                    <a:moveTo>
                      <a:pt x="370" y="0"/>
                    </a:moveTo>
                    <a:cubicBezTo>
                      <a:pt x="277" y="0"/>
                      <a:pt x="185" y="25"/>
                      <a:pt x="101" y="66"/>
                    </a:cubicBezTo>
                    <a:cubicBezTo>
                      <a:pt x="26" y="117"/>
                      <a:pt x="1" y="154"/>
                      <a:pt x="13" y="180"/>
                    </a:cubicBezTo>
                    <a:cubicBezTo>
                      <a:pt x="14" y="180"/>
                      <a:pt x="16" y="181"/>
                      <a:pt x="19" y="181"/>
                    </a:cubicBezTo>
                    <a:cubicBezTo>
                      <a:pt x="51" y="181"/>
                      <a:pt x="193" y="128"/>
                      <a:pt x="377" y="128"/>
                    </a:cubicBezTo>
                    <a:cubicBezTo>
                      <a:pt x="394" y="128"/>
                      <a:pt x="411" y="128"/>
                      <a:pt x="428" y="129"/>
                    </a:cubicBezTo>
                    <a:cubicBezTo>
                      <a:pt x="617" y="151"/>
                      <a:pt x="756" y="261"/>
                      <a:pt x="804" y="261"/>
                    </a:cubicBezTo>
                    <a:cubicBezTo>
                      <a:pt x="810" y="261"/>
                      <a:pt x="815" y="259"/>
                      <a:pt x="818" y="255"/>
                    </a:cubicBezTo>
                    <a:cubicBezTo>
                      <a:pt x="856" y="230"/>
                      <a:pt x="818" y="205"/>
                      <a:pt x="743" y="142"/>
                    </a:cubicBezTo>
                    <a:cubicBezTo>
                      <a:pt x="655" y="66"/>
                      <a:pt x="554" y="16"/>
                      <a:pt x="428" y="3"/>
                    </a:cubicBezTo>
                    <a:cubicBezTo>
                      <a:pt x="409" y="1"/>
                      <a:pt x="390" y="0"/>
                      <a:pt x="370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27"/>
              <p:cNvSpPr/>
              <p:nvPr/>
            </p:nvSpPr>
            <p:spPr>
              <a:xfrm>
                <a:off x="4287825" y="2898975"/>
                <a:ext cx="22025" cy="45625"/>
              </a:xfrm>
              <a:custGeom>
                <a:avLst/>
                <a:gdLst/>
                <a:ahLst/>
                <a:cxnLst/>
                <a:rect l="l" t="t" r="r" b="b"/>
                <a:pathLst>
                  <a:path w="881" h="1825" extrusionOk="0">
                    <a:moveTo>
                      <a:pt x="855" y="1"/>
                    </a:moveTo>
                    <a:cubicBezTo>
                      <a:pt x="824" y="1"/>
                      <a:pt x="563" y="461"/>
                      <a:pt x="265" y="1032"/>
                    </a:cubicBezTo>
                    <a:cubicBezTo>
                      <a:pt x="202" y="1183"/>
                      <a:pt x="126" y="1321"/>
                      <a:pt x="64" y="1460"/>
                    </a:cubicBezTo>
                    <a:cubicBezTo>
                      <a:pt x="13" y="1522"/>
                      <a:pt x="1" y="1598"/>
                      <a:pt x="13" y="1673"/>
                    </a:cubicBezTo>
                    <a:cubicBezTo>
                      <a:pt x="26" y="1711"/>
                      <a:pt x="51" y="1749"/>
                      <a:pt x="89" y="1761"/>
                    </a:cubicBezTo>
                    <a:cubicBezTo>
                      <a:pt x="126" y="1774"/>
                      <a:pt x="152" y="1786"/>
                      <a:pt x="189" y="1786"/>
                    </a:cubicBezTo>
                    <a:cubicBezTo>
                      <a:pt x="303" y="1812"/>
                      <a:pt x="428" y="1824"/>
                      <a:pt x="554" y="1824"/>
                    </a:cubicBezTo>
                    <a:cubicBezTo>
                      <a:pt x="441" y="1774"/>
                      <a:pt x="315" y="1736"/>
                      <a:pt x="202" y="1724"/>
                    </a:cubicBezTo>
                    <a:cubicBezTo>
                      <a:pt x="139" y="1711"/>
                      <a:pt x="89" y="1686"/>
                      <a:pt x="89" y="1648"/>
                    </a:cubicBezTo>
                    <a:cubicBezTo>
                      <a:pt x="89" y="1598"/>
                      <a:pt x="114" y="1535"/>
                      <a:pt x="139" y="1497"/>
                    </a:cubicBezTo>
                    <a:cubicBezTo>
                      <a:pt x="214" y="1359"/>
                      <a:pt x="277" y="1221"/>
                      <a:pt x="353" y="1082"/>
                    </a:cubicBezTo>
                    <a:cubicBezTo>
                      <a:pt x="655" y="491"/>
                      <a:pt x="881" y="13"/>
                      <a:pt x="856" y="1"/>
                    </a:cubicBezTo>
                    <a:cubicBezTo>
                      <a:pt x="855" y="1"/>
                      <a:pt x="855" y="1"/>
                      <a:pt x="855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27"/>
              <p:cNvSpPr/>
              <p:nvPr/>
            </p:nvSpPr>
            <p:spPr>
              <a:xfrm>
                <a:off x="4290025" y="3001475"/>
                <a:ext cx="55675" cy="19600"/>
              </a:xfrm>
              <a:custGeom>
                <a:avLst/>
                <a:gdLst/>
                <a:ahLst/>
                <a:cxnLst/>
                <a:rect l="l" t="t" r="r" b="b"/>
                <a:pathLst>
                  <a:path w="2227" h="784" extrusionOk="0">
                    <a:moveTo>
                      <a:pt x="2226" y="0"/>
                    </a:moveTo>
                    <a:cubicBezTo>
                      <a:pt x="1699" y="240"/>
                      <a:pt x="1127" y="363"/>
                      <a:pt x="556" y="363"/>
                    </a:cubicBezTo>
                    <a:cubicBezTo>
                      <a:pt x="379" y="363"/>
                      <a:pt x="202" y="351"/>
                      <a:pt x="26" y="327"/>
                    </a:cubicBezTo>
                    <a:lnTo>
                      <a:pt x="1" y="717"/>
                    </a:lnTo>
                    <a:cubicBezTo>
                      <a:pt x="221" y="764"/>
                      <a:pt x="422" y="784"/>
                      <a:pt x="606" y="784"/>
                    </a:cubicBezTo>
                    <a:cubicBezTo>
                      <a:pt x="1666" y="784"/>
                      <a:pt x="2152" y="120"/>
                      <a:pt x="2226" y="13"/>
                    </a:cubicBezTo>
                    <a:lnTo>
                      <a:pt x="2226" y="0"/>
                    </a:ln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27"/>
              <p:cNvSpPr/>
              <p:nvPr/>
            </p:nvSpPr>
            <p:spPr>
              <a:xfrm>
                <a:off x="4327450" y="2889275"/>
                <a:ext cx="226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906" h="330" extrusionOk="0">
                    <a:moveTo>
                      <a:pt x="321" y="0"/>
                    </a:moveTo>
                    <a:cubicBezTo>
                      <a:pt x="260" y="0"/>
                      <a:pt x="199" y="8"/>
                      <a:pt x="138" y="24"/>
                    </a:cubicBezTo>
                    <a:cubicBezTo>
                      <a:pt x="38" y="49"/>
                      <a:pt x="0" y="100"/>
                      <a:pt x="13" y="112"/>
                    </a:cubicBezTo>
                    <a:cubicBezTo>
                      <a:pt x="13" y="125"/>
                      <a:pt x="63" y="125"/>
                      <a:pt x="151" y="125"/>
                    </a:cubicBezTo>
                    <a:cubicBezTo>
                      <a:pt x="252" y="125"/>
                      <a:pt x="365" y="137"/>
                      <a:pt x="465" y="163"/>
                    </a:cubicBezTo>
                    <a:cubicBezTo>
                      <a:pt x="566" y="188"/>
                      <a:pt x="667" y="225"/>
                      <a:pt x="755" y="276"/>
                    </a:cubicBezTo>
                    <a:cubicBezTo>
                      <a:pt x="817" y="307"/>
                      <a:pt x="853" y="329"/>
                      <a:pt x="871" y="329"/>
                    </a:cubicBezTo>
                    <a:cubicBezTo>
                      <a:pt x="875" y="329"/>
                      <a:pt x="878" y="328"/>
                      <a:pt x="880" y="326"/>
                    </a:cubicBezTo>
                    <a:cubicBezTo>
                      <a:pt x="906" y="313"/>
                      <a:pt x="880" y="263"/>
                      <a:pt x="818" y="200"/>
                    </a:cubicBezTo>
                    <a:cubicBezTo>
                      <a:pt x="677" y="69"/>
                      <a:pt x="501" y="0"/>
                      <a:pt x="321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27"/>
              <p:cNvSpPr/>
              <p:nvPr/>
            </p:nvSpPr>
            <p:spPr>
              <a:xfrm>
                <a:off x="4277150" y="2885025"/>
                <a:ext cx="1542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2" extrusionOk="0">
                    <a:moveTo>
                      <a:pt x="191" y="1"/>
                    </a:moveTo>
                    <a:cubicBezTo>
                      <a:pt x="78" y="1"/>
                      <a:pt x="0" y="15"/>
                      <a:pt x="0" y="43"/>
                    </a:cubicBezTo>
                    <a:cubicBezTo>
                      <a:pt x="0" y="81"/>
                      <a:pt x="138" y="144"/>
                      <a:pt x="302" y="156"/>
                    </a:cubicBezTo>
                    <a:cubicBezTo>
                      <a:pt x="344" y="159"/>
                      <a:pt x="383" y="161"/>
                      <a:pt x="419" y="161"/>
                    </a:cubicBezTo>
                    <a:cubicBezTo>
                      <a:pt x="536" y="161"/>
                      <a:pt x="616" y="145"/>
                      <a:pt x="616" y="106"/>
                    </a:cubicBezTo>
                    <a:cubicBezTo>
                      <a:pt x="616" y="68"/>
                      <a:pt x="491" y="31"/>
                      <a:pt x="315" y="6"/>
                    </a:cubicBezTo>
                    <a:cubicBezTo>
                      <a:pt x="271" y="2"/>
                      <a:pt x="229" y="1"/>
                      <a:pt x="19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27"/>
              <p:cNvSpPr/>
              <p:nvPr/>
            </p:nvSpPr>
            <p:spPr>
              <a:xfrm>
                <a:off x="4303550" y="2958075"/>
                <a:ext cx="16700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67" extrusionOk="0">
                    <a:moveTo>
                      <a:pt x="516" y="1"/>
                    </a:moveTo>
                    <a:lnTo>
                      <a:pt x="516" y="1"/>
                    </a:lnTo>
                    <a:cubicBezTo>
                      <a:pt x="478" y="64"/>
                      <a:pt x="415" y="127"/>
                      <a:pt x="353" y="177"/>
                    </a:cubicBezTo>
                    <a:cubicBezTo>
                      <a:pt x="239" y="240"/>
                      <a:pt x="126" y="265"/>
                      <a:pt x="0" y="265"/>
                    </a:cubicBezTo>
                    <a:cubicBezTo>
                      <a:pt x="13" y="303"/>
                      <a:pt x="38" y="340"/>
                      <a:pt x="63" y="378"/>
                    </a:cubicBezTo>
                    <a:cubicBezTo>
                      <a:pt x="125" y="440"/>
                      <a:pt x="196" y="466"/>
                      <a:pt x="265" y="466"/>
                    </a:cubicBezTo>
                    <a:cubicBezTo>
                      <a:pt x="476" y="466"/>
                      <a:pt x="668" y="219"/>
                      <a:pt x="516" y="1"/>
                    </a:cubicBez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27"/>
              <p:cNvSpPr/>
              <p:nvPr/>
            </p:nvSpPr>
            <p:spPr>
              <a:xfrm>
                <a:off x="4314250" y="2955875"/>
                <a:ext cx="0" cy="25"/>
              </a:xfrm>
              <a:custGeom>
                <a:avLst/>
                <a:gdLst/>
                <a:ahLst/>
                <a:cxnLst/>
                <a:rect l="l" t="t" r="r" b="b"/>
                <a:pathLst>
                  <a:path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27"/>
              <p:cNvSpPr/>
              <p:nvPr/>
            </p:nvSpPr>
            <p:spPr>
              <a:xfrm>
                <a:off x="4302925" y="2954875"/>
                <a:ext cx="11325" cy="76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05" extrusionOk="0">
                    <a:moveTo>
                      <a:pt x="297" y="1"/>
                    </a:moveTo>
                    <a:cubicBezTo>
                      <a:pt x="227" y="1"/>
                      <a:pt x="158" y="23"/>
                      <a:pt x="101" y="66"/>
                    </a:cubicBezTo>
                    <a:cubicBezTo>
                      <a:pt x="38" y="129"/>
                      <a:pt x="0" y="204"/>
                      <a:pt x="0" y="305"/>
                    </a:cubicBezTo>
                    <a:cubicBezTo>
                      <a:pt x="113" y="292"/>
                      <a:pt x="202" y="255"/>
                      <a:pt x="290" y="192"/>
                    </a:cubicBezTo>
                    <a:cubicBezTo>
                      <a:pt x="352" y="154"/>
                      <a:pt x="415" y="104"/>
                      <a:pt x="453" y="41"/>
                    </a:cubicBezTo>
                    <a:cubicBezTo>
                      <a:pt x="404" y="14"/>
                      <a:pt x="350" y="1"/>
                      <a:pt x="297" y="1"/>
                    </a:cubicBez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27"/>
              <p:cNvSpPr/>
              <p:nvPr/>
            </p:nvSpPr>
            <p:spPr>
              <a:xfrm>
                <a:off x="4298200" y="2950225"/>
                <a:ext cx="20150" cy="14475"/>
              </a:xfrm>
              <a:custGeom>
                <a:avLst/>
                <a:gdLst/>
                <a:ahLst/>
                <a:cxnLst/>
                <a:rect l="l" t="t" r="r" b="b"/>
                <a:pathLst>
                  <a:path w="806" h="579" extrusionOk="0">
                    <a:moveTo>
                      <a:pt x="768" y="1"/>
                    </a:moveTo>
                    <a:cubicBezTo>
                      <a:pt x="755" y="1"/>
                      <a:pt x="730" y="114"/>
                      <a:pt x="642" y="227"/>
                    </a:cubicBezTo>
                    <a:cubicBezTo>
                      <a:pt x="604" y="290"/>
                      <a:pt x="554" y="340"/>
                      <a:pt x="491" y="390"/>
                    </a:cubicBezTo>
                    <a:cubicBezTo>
                      <a:pt x="403" y="441"/>
                      <a:pt x="302" y="478"/>
                      <a:pt x="202" y="491"/>
                    </a:cubicBezTo>
                    <a:cubicBezTo>
                      <a:pt x="89" y="504"/>
                      <a:pt x="13" y="491"/>
                      <a:pt x="1" y="516"/>
                    </a:cubicBezTo>
                    <a:cubicBezTo>
                      <a:pt x="1" y="529"/>
                      <a:pt x="64" y="566"/>
                      <a:pt x="164" y="579"/>
                    </a:cubicBezTo>
                    <a:lnTo>
                      <a:pt x="214" y="579"/>
                    </a:lnTo>
                    <a:cubicBezTo>
                      <a:pt x="340" y="579"/>
                      <a:pt x="453" y="554"/>
                      <a:pt x="567" y="491"/>
                    </a:cubicBezTo>
                    <a:cubicBezTo>
                      <a:pt x="680" y="416"/>
                      <a:pt x="755" y="290"/>
                      <a:pt x="793" y="164"/>
                    </a:cubicBezTo>
                    <a:cubicBezTo>
                      <a:pt x="805" y="63"/>
                      <a:pt x="793" y="1"/>
                      <a:pt x="768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39;p27"/>
              <p:cNvSpPr/>
              <p:nvPr/>
            </p:nvSpPr>
            <p:spPr>
              <a:xfrm>
                <a:off x="4262675" y="2813375"/>
                <a:ext cx="148425" cy="78100"/>
              </a:xfrm>
              <a:custGeom>
                <a:avLst/>
                <a:gdLst/>
                <a:ahLst/>
                <a:cxnLst/>
                <a:rect l="l" t="t" r="r" b="b"/>
                <a:pathLst>
                  <a:path w="5937" h="3124" extrusionOk="0">
                    <a:moveTo>
                      <a:pt x="3282" y="0"/>
                    </a:moveTo>
                    <a:cubicBezTo>
                      <a:pt x="3182" y="0"/>
                      <a:pt x="3081" y="6"/>
                      <a:pt x="2981" y="17"/>
                    </a:cubicBezTo>
                    <a:cubicBezTo>
                      <a:pt x="2792" y="30"/>
                      <a:pt x="2604" y="67"/>
                      <a:pt x="2428" y="130"/>
                    </a:cubicBezTo>
                    <a:lnTo>
                      <a:pt x="2138" y="80"/>
                    </a:lnTo>
                    <a:cubicBezTo>
                      <a:pt x="1972" y="26"/>
                      <a:pt x="1804" y="0"/>
                      <a:pt x="1639" y="0"/>
                    </a:cubicBezTo>
                    <a:cubicBezTo>
                      <a:pt x="813" y="0"/>
                      <a:pt x="78" y="645"/>
                      <a:pt x="26" y="1526"/>
                    </a:cubicBezTo>
                    <a:cubicBezTo>
                      <a:pt x="1" y="1740"/>
                      <a:pt x="64" y="1941"/>
                      <a:pt x="189" y="2117"/>
                    </a:cubicBezTo>
                    <a:lnTo>
                      <a:pt x="189" y="2130"/>
                    </a:lnTo>
                    <a:cubicBezTo>
                      <a:pt x="491" y="2457"/>
                      <a:pt x="1082" y="2306"/>
                      <a:pt x="1447" y="2595"/>
                    </a:cubicBezTo>
                    <a:lnTo>
                      <a:pt x="1641" y="2024"/>
                    </a:lnTo>
                    <a:lnTo>
                      <a:pt x="1641" y="2024"/>
                    </a:lnTo>
                    <a:cubicBezTo>
                      <a:pt x="1577" y="2275"/>
                      <a:pt x="1767" y="2554"/>
                      <a:pt x="2000" y="2670"/>
                    </a:cubicBezTo>
                    <a:cubicBezTo>
                      <a:pt x="2264" y="2784"/>
                      <a:pt x="2553" y="2834"/>
                      <a:pt x="2843" y="2834"/>
                    </a:cubicBezTo>
                    <a:cubicBezTo>
                      <a:pt x="3132" y="2859"/>
                      <a:pt x="3434" y="2909"/>
                      <a:pt x="3647" y="3123"/>
                    </a:cubicBezTo>
                    <a:cubicBezTo>
                      <a:pt x="3685" y="2985"/>
                      <a:pt x="3735" y="2859"/>
                      <a:pt x="3786" y="2733"/>
                    </a:cubicBezTo>
                    <a:cubicBezTo>
                      <a:pt x="3798" y="2834"/>
                      <a:pt x="3811" y="2947"/>
                      <a:pt x="3823" y="3048"/>
                    </a:cubicBezTo>
                    <a:cubicBezTo>
                      <a:pt x="3912" y="2733"/>
                      <a:pt x="4025" y="2419"/>
                      <a:pt x="4150" y="2117"/>
                    </a:cubicBezTo>
                    <a:lnTo>
                      <a:pt x="5936" y="2620"/>
                    </a:lnTo>
                    <a:cubicBezTo>
                      <a:pt x="5936" y="2029"/>
                      <a:pt x="5735" y="1451"/>
                      <a:pt x="5370" y="985"/>
                    </a:cubicBezTo>
                    <a:lnTo>
                      <a:pt x="5358" y="973"/>
                    </a:lnTo>
                    <a:cubicBezTo>
                      <a:pt x="4833" y="348"/>
                      <a:pt x="4071" y="0"/>
                      <a:pt x="3282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27"/>
              <p:cNvSpPr/>
              <p:nvPr/>
            </p:nvSpPr>
            <p:spPr>
              <a:xfrm>
                <a:off x="4341900" y="2838000"/>
                <a:ext cx="122000" cy="190875"/>
              </a:xfrm>
              <a:custGeom>
                <a:avLst/>
                <a:gdLst/>
                <a:ahLst/>
                <a:cxnLst/>
                <a:rect l="l" t="t" r="r" b="b"/>
                <a:pathLst>
                  <a:path w="4880" h="7635" extrusionOk="0">
                    <a:moveTo>
                      <a:pt x="2189" y="0"/>
                    </a:moveTo>
                    <a:cubicBezTo>
                      <a:pt x="2553" y="478"/>
                      <a:pt x="2754" y="1044"/>
                      <a:pt x="2754" y="1635"/>
                    </a:cubicBezTo>
                    <a:lnTo>
                      <a:pt x="981" y="1132"/>
                    </a:lnTo>
                    <a:cubicBezTo>
                      <a:pt x="856" y="1434"/>
                      <a:pt x="743" y="1748"/>
                      <a:pt x="654" y="2063"/>
                    </a:cubicBezTo>
                    <a:cubicBezTo>
                      <a:pt x="529" y="2465"/>
                      <a:pt x="529" y="2893"/>
                      <a:pt x="654" y="3295"/>
                    </a:cubicBezTo>
                    <a:cubicBezTo>
                      <a:pt x="755" y="3484"/>
                      <a:pt x="818" y="3697"/>
                      <a:pt x="881" y="3899"/>
                    </a:cubicBezTo>
                    <a:cubicBezTo>
                      <a:pt x="919" y="4213"/>
                      <a:pt x="768" y="4527"/>
                      <a:pt x="592" y="4791"/>
                    </a:cubicBezTo>
                    <a:cubicBezTo>
                      <a:pt x="390" y="5043"/>
                      <a:pt x="227" y="5307"/>
                      <a:pt x="101" y="5609"/>
                    </a:cubicBezTo>
                    <a:cubicBezTo>
                      <a:pt x="1" y="5911"/>
                      <a:pt x="13" y="6250"/>
                      <a:pt x="139" y="6552"/>
                    </a:cubicBezTo>
                    <a:cubicBezTo>
                      <a:pt x="227" y="6791"/>
                      <a:pt x="378" y="6992"/>
                      <a:pt x="579" y="7143"/>
                    </a:cubicBezTo>
                    <a:cubicBezTo>
                      <a:pt x="843" y="7344"/>
                      <a:pt x="1157" y="7457"/>
                      <a:pt x="1484" y="7457"/>
                    </a:cubicBezTo>
                    <a:lnTo>
                      <a:pt x="1472" y="7570"/>
                    </a:lnTo>
                    <a:cubicBezTo>
                      <a:pt x="1668" y="7613"/>
                      <a:pt x="1867" y="7635"/>
                      <a:pt x="2065" y="7635"/>
                    </a:cubicBezTo>
                    <a:cubicBezTo>
                      <a:pt x="2790" y="7635"/>
                      <a:pt x="3498" y="7350"/>
                      <a:pt x="4012" y="6816"/>
                    </a:cubicBezTo>
                    <a:cubicBezTo>
                      <a:pt x="4704" y="6061"/>
                      <a:pt x="4880" y="4791"/>
                      <a:pt x="4314" y="3961"/>
                    </a:cubicBezTo>
                    <a:cubicBezTo>
                      <a:pt x="4087" y="3622"/>
                      <a:pt x="3760" y="3370"/>
                      <a:pt x="3610" y="2993"/>
                    </a:cubicBezTo>
                    <a:cubicBezTo>
                      <a:pt x="3484" y="2666"/>
                      <a:pt x="3509" y="2289"/>
                      <a:pt x="3471" y="1924"/>
                    </a:cubicBezTo>
                    <a:cubicBezTo>
                      <a:pt x="3396" y="1308"/>
                      <a:pt x="3107" y="742"/>
                      <a:pt x="2654" y="315"/>
                    </a:cubicBezTo>
                    <a:cubicBezTo>
                      <a:pt x="2516" y="202"/>
                      <a:pt x="2352" y="88"/>
                      <a:pt x="2189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27"/>
              <p:cNvSpPr/>
              <p:nvPr/>
            </p:nvSpPr>
            <p:spPr>
              <a:xfrm>
                <a:off x="4966550" y="3174400"/>
                <a:ext cx="96850" cy="149325"/>
              </a:xfrm>
              <a:custGeom>
                <a:avLst/>
                <a:gdLst/>
                <a:ahLst/>
                <a:cxnLst/>
                <a:rect l="l" t="t" r="r" b="b"/>
                <a:pathLst>
                  <a:path w="3874" h="5973" extrusionOk="0">
                    <a:moveTo>
                      <a:pt x="2155" y="1"/>
                    </a:moveTo>
                    <a:cubicBezTo>
                      <a:pt x="1538" y="1"/>
                      <a:pt x="953" y="296"/>
                      <a:pt x="592" y="804"/>
                    </a:cubicBezTo>
                    <a:cubicBezTo>
                      <a:pt x="189" y="1370"/>
                      <a:pt x="1" y="2049"/>
                      <a:pt x="64" y="2741"/>
                    </a:cubicBezTo>
                    <a:cubicBezTo>
                      <a:pt x="114" y="3822"/>
                      <a:pt x="667" y="4828"/>
                      <a:pt x="1547" y="5469"/>
                    </a:cubicBezTo>
                    <a:cubicBezTo>
                      <a:pt x="1925" y="5721"/>
                      <a:pt x="2365" y="5897"/>
                      <a:pt x="2817" y="5972"/>
                    </a:cubicBezTo>
                    <a:lnTo>
                      <a:pt x="2830" y="5972"/>
                    </a:lnTo>
                    <a:lnTo>
                      <a:pt x="3874" y="301"/>
                    </a:lnTo>
                    <a:lnTo>
                      <a:pt x="3861" y="301"/>
                    </a:lnTo>
                    <a:cubicBezTo>
                      <a:pt x="3396" y="163"/>
                      <a:pt x="2918" y="75"/>
                      <a:pt x="2440" y="25"/>
                    </a:cubicBezTo>
                    <a:lnTo>
                      <a:pt x="2365" y="12"/>
                    </a:lnTo>
                    <a:cubicBezTo>
                      <a:pt x="2295" y="4"/>
                      <a:pt x="2224" y="1"/>
                      <a:pt x="2155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27"/>
              <p:cNvSpPr/>
              <p:nvPr/>
            </p:nvSpPr>
            <p:spPr>
              <a:xfrm>
                <a:off x="4737375" y="2988900"/>
                <a:ext cx="218200" cy="69175"/>
              </a:xfrm>
              <a:custGeom>
                <a:avLst/>
                <a:gdLst/>
                <a:ahLst/>
                <a:cxnLst/>
                <a:rect l="l" t="t" r="r" b="b"/>
                <a:pathLst>
                  <a:path w="8728" h="2767" extrusionOk="0">
                    <a:moveTo>
                      <a:pt x="189" y="0"/>
                    </a:moveTo>
                    <a:lnTo>
                      <a:pt x="1" y="868"/>
                    </a:lnTo>
                    <a:lnTo>
                      <a:pt x="8539" y="2767"/>
                    </a:lnTo>
                    <a:lnTo>
                      <a:pt x="8728" y="1899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43;p27"/>
              <p:cNvSpPr/>
              <p:nvPr/>
            </p:nvSpPr>
            <p:spPr>
              <a:xfrm>
                <a:off x="4182200" y="3067175"/>
                <a:ext cx="111325" cy="22025"/>
              </a:xfrm>
              <a:custGeom>
                <a:avLst/>
                <a:gdLst/>
                <a:ahLst/>
                <a:cxnLst/>
                <a:rect l="l" t="t" r="r" b="b"/>
                <a:pathLst>
                  <a:path w="4453" h="881" extrusionOk="0">
                    <a:moveTo>
                      <a:pt x="868" y="1"/>
                    </a:moveTo>
                    <a:cubicBezTo>
                      <a:pt x="789" y="1"/>
                      <a:pt x="709" y="5"/>
                      <a:pt x="629" y="13"/>
                    </a:cubicBezTo>
                    <a:cubicBezTo>
                      <a:pt x="466" y="38"/>
                      <a:pt x="302" y="101"/>
                      <a:pt x="164" y="189"/>
                    </a:cubicBezTo>
                    <a:cubicBezTo>
                      <a:pt x="101" y="214"/>
                      <a:pt x="51" y="252"/>
                      <a:pt x="1" y="290"/>
                    </a:cubicBezTo>
                    <a:cubicBezTo>
                      <a:pt x="202" y="189"/>
                      <a:pt x="416" y="114"/>
                      <a:pt x="629" y="88"/>
                    </a:cubicBezTo>
                    <a:cubicBezTo>
                      <a:pt x="702" y="81"/>
                      <a:pt x="775" y="77"/>
                      <a:pt x="849" y="77"/>
                    </a:cubicBezTo>
                    <a:cubicBezTo>
                      <a:pt x="1018" y="77"/>
                      <a:pt x="1188" y="99"/>
                      <a:pt x="1346" y="151"/>
                    </a:cubicBezTo>
                    <a:cubicBezTo>
                      <a:pt x="1635" y="227"/>
                      <a:pt x="1925" y="327"/>
                      <a:pt x="2201" y="440"/>
                    </a:cubicBezTo>
                    <a:cubicBezTo>
                      <a:pt x="2478" y="566"/>
                      <a:pt x="2754" y="667"/>
                      <a:pt x="3044" y="755"/>
                    </a:cubicBezTo>
                    <a:cubicBezTo>
                      <a:pt x="3283" y="830"/>
                      <a:pt x="3534" y="868"/>
                      <a:pt x="3786" y="881"/>
                    </a:cubicBezTo>
                    <a:cubicBezTo>
                      <a:pt x="3949" y="881"/>
                      <a:pt x="4125" y="855"/>
                      <a:pt x="4289" y="805"/>
                    </a:cubicBezTo>
                    <a:cubicBezTo>
                      <a:pt x="4339" y="793"/>
                      <a:pt x="4402" y="767"/>
                      <a:pt x="4452" y="742"/>
                    </a:cubicBezTo>
                    <a:lnTo>
                      <a:pt x="4452" y="742"/>
                    </a:lnTo>
                    <a:cubicBezTo>
                      <a:pt x="4238" y="793"/>
                      <a:pt x="4012" y="805"/>
                      <a:pt x="3798" y="805"/>
                    </a:cubicBezTo>
                    <a:cubicBezTo>
                      <a:pt x="3547" y="793"/>
                      <a:pt x="3308" y="742"/>
                      <a:pt x="3081" y="667"/>
                    </a:cubicBezTo>
                    <a:cubicBezTo>
                      <a:pt x="2817" y="591"/>
                      <a:pt x="2541" y="478"/>
                      <a:pt x="2239" y="352"/>
                    </a:cubicBezTo>
                    <a:cubicBezTo>
                      <a:pt x="1962" y="239"/>
                      <a:pt x="1673" y="139"/>
                      <a:pt x="1384" y="63"/>
                    </a:cubicBezTo>
                    <a:cubicBezTo>
                      <a:pt x="1212" y="20"/>
                      <a:pt x="1040" y="1"/>
                      <a:pt x="868" y="1"/>
                    </a:cubicBezTo>
                    <a:close/>
                  </a:path>
                </a:pathLst>
              </a:custGeom>
              <a:solidFill>
                <a:srgbClr val="FAFA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27"/>
              <p:cNvSpPr/>
              <p:nvPr/>
            </p:nvSpPr>
            <p:spPr>
              <a:xfrm>
                <a:off x="4366100" y="3087925"/>
                <a:ext cx="9750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3900" h="1307" extrusionOk="0">
                    <a:moveTo>
                      <a:pt x="395" y="0"/>
                    </a:moveTo>
                    <a:cubicBezTo>
                      <a:pt x="315" y="0"/>
                      <a:pt x="233" y="13"/>
                      <a:pt x="152" y="38"/>
                    </a:cubicBezTo>
                    <a:cubicBezTo>
                      <a:pt x="101" y="38"/>
                      <a:pt x="39" y="76"/>
                      <a:pt x="1" y="113"/>
                    </a:cubicBezTo>
                    <a:cubicBezTo>
                      <a:pt x="1" y="115"/>
                      <a:pt x="2" y="116"/>
                      <a:pt x="4" y="116"/>
                    </a:cubicBezTo>
                    <a:cubicBezTo>
                      <a:pt x="16" y="116"/>
                      <a:pt x="65" y="85"/>
                      <a:pt x="152" y="63"/>
                    </a:cubicBezTo>
                    <a:cubicBezTo>
                      <a:pt x="202" y="55"/>
                      <a:pt x="252" y="51"/>
                      <a:pt x="303" y="51"/>
                    </a:cubicBezTo>
                    <a:cubicBezTo>
                      <a:pt x="403" y="51"/>
                      <a:pt x="504" y="67"/>
                      <a:pt x="604" y="101"/>
                    </a:cubicBezTo>
                    <a:cubicBezTo>
                      <a:pt x="806" y="176"/>
                      <a:pt x="1007" y="302"/>
                      <a:pt x="1158" y="466"/>
                    </a:cubicBezTo>
                    <a:cubicBezTo>
                      <a:pt x="1359" y="667"/>
                      <a:pt x="1573" y="855"/>
                      <a:pt x="1812" y="1019"/>
                    </a:cubicBezTo>
                    <a:cubicBezTo>
                      <a:pt x="2135" y="1207"/>
                      <a:pt x="2503" y="1306"/>
                      <a:pt x="2870" y="1306"/>
                    </a:cubicBezTo>
                    <a:cubicBezTo>
                      <a:pt x="3017" y="1306"/>
                      <a:pt x="3164" y="1290"/>
                      <a:pt x="3308" y="1258"/>
                    </a:cubicBezTo>
                    <a:cubicBezTo>
                      <a:pt x="3471" y="1220"/>
                      <a:pt x="3610" y="1157"/>
                      <a:pt x="3748" y="1082"/>
                    </a:cubicBezTo>
                    <a:cubicBezTo>
                      <a:pt x="3798" y="1057"/>
                      <a:pt x="3849" y="1031"/>
                      <a:pt x="3899" y="994"/>
                    </a:cubicBezTo>
                    <a:lnTo>
                      <a:pt x="3899" y="994"/>
                    </a:lnTo>
                    <a:cubicBezTo>
                      <a:pt x="3710" y="1069"/>
                      <a:pt x="3509" y="1145"/>
                      <a:pt x="3308" y="1182"/>
                    </a:cubicBezTo>
                    <a:cubicBezTo>
                      <a:pt x="3176" y="1209"/>
                      <a:pt x="3042" y="1223"/>
                      <a:pt x="2909" y="1223"/>
                    </a:cubicBezTo>
                    <a:cubicBezTo>
                      <a:pt x="2546" y="1223"/>
                      <a:pt x="2184" y="1124"/>
                      <a:pt x="1862" y="931"/>
                    </a:cubicBezTo>
                    <a:cubicBezTo>
                      <a:pt x="1636" y="767"/>
                      <a:pt x="1422" y="591"/>
                      <a:pt x="1233" y="403"/>
                    </a:cubicBezTo>
                    <a:cubicBezTo>
                      <a:pt x="1057" y="239"/>
                      <a:pt x="856" y="113"/>
                      <a:pt x="630" y="38"/>
                    </a:cubicBezTo>
                    <a:cubicBezTo>
                      <a:pt x="554" y="13"/>
                      <a:pt x="476" y="0"/>
                      <a:pt x="395" y="0"/>
                    </a:cubicBezTo>
                    <a:close/>
                  </a:path>
                </a:pathLst>
              </a:custGeom>
              <a:solidFill>
                <a:srgbClr val="FAFA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45;p27"/>
              <p:cNvSpPr/>
              <p:nvPr/>
            </p:nvSpPr>
            <p:spPr>
              <a:xfrm>
                <a:off x="4420175" y="3170275"/>
                <a:ext cx="85850" cy="29675"/>
              </a:xfrm>
              <a:custGeom>
                <a:avLst/>
                <a:gdLst/>
                <a:ahLst/>
                <a:cxnLst/>
                <a:rect l="l" t="t" r="r" b="b"/>
                <a:pathLst>
                  <a:path w="3434" h="1187" extrusionOk="0">
                    <a:moveTo>
                      <a:pt x="3434" y="1"/>
                    </a:moveTo>
                    <a:lnTo>
                      <a:pt x="3434" y="1"/>
                    </a:lnTo>
                    <a:cubicBezTo>
                      <a:pt x="3258" y="64"/>
                      <a:pt x="3094" y="139"/>
                      <a:pt x="2931" y="227"/>
                    </a:cubicBezTo>
                    <a:lnTo>
                      <a:pt x="1749" y="818"/>
                    </a:lnTo>
                    <a:cubicBezTo>
                      <a:pt x="1547" y="919"/>
                      <a:pt x="1321" y="1007"/>
                      <a:pt x="1082" y="1057"/>
                    </a:cubicBezTo>
                    <a:cubicBezTo>
                      <a:pt x="948" y="1096"/>
                      <a:pt x="798" y="1112"/>
                      <a:pt x="651" y="1112"/>
                    </a:cubicBezTo>
                    <a:cubicBezTo>
                      <a:pt x="606" y="1112"/>
                      <a:pt x="561" y="1110"/>
                      <a:pt x="516" y="1107"/>
                    </a:cubicBezTo>
                    <a:cubicBezTo>
                      <a:pt x="340" y="1082"/>
                      <a:pt x="164" y="1032"/>
                      <a:pt x="1" y="957"/>
                    </a:cubicBezTo>
                    <a:lnTo>
                      <a:pt x="1" y="957"/>
                    </a:lnTo>
                    <a:cubicBezTo>
                      <a:pt x="38" y="994"/>
                      <a:pt x="76" y="1019"/>
                      <a:pt x="126" y="1045"/>
                    </a:cubicBezTo>
                    <a:cubicBezTo>
                      <a:pt x="240" y="1107"/>
                      <a:pt x="365" y="1145"/>
                      <a:pt x="504" y="1170"/>
                    </a:cubicBezTo>
                    <a:cubicBezTo>
                      <a:pt x="587" y="1181"/>
                      <a:pt x="670" y="1187"/>
                      <a:pt x="754" y="1187"/>
                    </a:cubicBezTo>
                    <a:cubicBezTo>
                      <a:pt x="872" y="1187"/>
                      <a:pt x="989" y="1175"/>
                      <a:pt x="1107" y="1145"/>
                    </a:cubicBezTo>
                    <a:cubicBezTo>
                      <a:pt x="1346" y="1095"/>
                      <a:pt x="1573" y="1007"/>
                      <a:pt x="1799" y="894"/>
                    </a:cubicBezTo>
                    <a:cubicBezTo>
                      <a:pt x="2252" y="667"/>
                      <a:pt x="2667" y="441"/>
                      <a:pt x="2956" y="278"/>
                    </a:cubicBezTo>
                    <a:cubicBezTo>
                      <a:pt x="3119" y="202"/>
                      <a:pt x="3283" y="114"/>
                      <a:pt x="3434" y="1"/>
                    </a:cubicBezTo>
                    <a:close/>
                  </a:path>
                </a:pathLst>
              </a:custGeom>
              <a:solidFill>
                <a:srgbClr val="FAFA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27"/>
              <p:cNvSpPr/>
              <p:nvPr/>
            </p:nvSpPr>
            <p:spPr>
              <a:xfrm>
                <a:off x="4177800" y="3125325"/>
                <a:ext cx="244300" cy="70775"/>
              </a:xfrm>
              <a:custGeom>
                <a:avLst/>
                <a:gdLst/>
                <a:ahLst/>
                <a:cxnLst/>
                <a:rect l="l" t="t" r="r" b="b"/>
                <a:pathLst>
                  <a:path w="9772" h="2831" extrusionOk="0">
                    <a:moveTo>
                      <a:pt x="416" y="1"/>
                    </a:moveTo>
                    <a:cubicBezTo>
                      <a:pt x="277" y="1"/>
                      <a:pt x="139" y="26"/>
                      <a:pt x="1" y="76"/>
                    </a:cubicBezTo>
                    <a:cubicBezTo>
                      <a:pt x="139" y="51"/>
                      <a:pt x="277" y="38"/>
                      <a:pt x="416" y="38"/>
                    </a:cubicBezTo>
                    <a:cubicBezTo>
                      <a:pt x="793" y="64"/>
                      <a:pt x="1157" y="189"/>
                      <a:pt x="1484" y="378"/>
                    </a:cubicBezTo>
                    <a:cubicBezTo>
                      <a:pt x="1711" y="516"/>
                      <a:pt x="1924" y="667"/>
                      <a:pt x="2126" y="831"/>
                    </a:cubicBezTo>
                    <a:cubicBezTo>
                      <a:pt x="2352" y="1019"/>
                      <a:pt x="2578" y="1220"/>
                      <a:pt x="2817" y="1422"/>
                    </a:cubicBezTo>
                    <a:cubicBezTo>
                      <a:pt x="3069" y="1648"/>
                      <a:pt x="3358" y="1849"/>
                      <a:pt x="3647" y="2000"/>
                    </a:cubicBezTo>
                    <a:cubicBezTo>
                      <a:pt x="3974" y="2176"/>
                      <a:pt x="4339" y="2277"/>
                      <a:pt x="4704" y="2302"/>
                    </a:cubicBezTo>
                    <a:cubicBezTo>
                      <a:pt x="4813" y="2311"/>
                      <a:pt x="4922" y="2315"/>
                      <a:pt x="5029" y="2315"/>
                    </a:cubicBezTo>
                    <a:cubicBezTo>
                      <a:pt x="5658" y="2315"/>
                      <a:pt x="6241" y="2174"/>
                      <a:pt x="6778" y="2088"/>
                    </a:cubicBezTo>
                    <a:cubicBezTo>
                      <a:pt x="7090" y="2024"/>
                      <a:pt x="7405" y="1993"/>
                      <a:pt x="7722" y="1993"/>
                    </a:cubicBezTo>
                    <a:cubicBezTo>
                      <a:pt x="7968" y="1993"/>
                      <a:pt x="8216" y="2012"/>
                      <a:pt x="8463" y="2050"/>
                    </a:cubicBezTo>
                    <a:cubicBezTo>
                      <a:pt x="8828" y="2126"/>
                      <a:pt x="9180" y="2289"/>
                      <a:pt x="9482" y="2528"/>
                    </a:cubicBezTo>
                    <a:cubicBezTo>
                      <a:pt x="9583" y="2616"/>
                      <a:pt x="9671" y="2717"/>
                      <a:pt x="9771" y="2830"/>
                    </a:cubicBezTo>
                    <a:cubicBezTo>
                      <a:pt x="9696" y="2704"/>
                      <a:pt x="9608" y="2591"/>
                      <a:pt x="9495" y="2503"/>
                    </a:cubicBezTo>
                    <a:cubicBezTo>
                      <a:pt x="9205" y="2239"/>
                      <a:pt x="8853" y="2063"/>
                      <a:pt x="8463" y="1988"/>
                    </a:cubicBezTo>
                    <a:cubicBezTo>
                      <a:pt x="8189" y="1939"/>
                      <a:pt x="7911" y="1914"/>
                      <a:pt x="7635" y="1914"/>
                    </a:cubicBezTo>
                    <a:cubicBezTo>
                      <a:pt x="7342" y="1914"/>
                      <a:pt x="7051" y="1942"/>
                      <a:pt x="6766" y="2000"/>
                    </a:cubicBezTo>
                    <a:cubicBezTo>
                      <a:pt x="6223" y="2085"/>
                      <a:pt x="5645" y="2215"/>
                      <a:pt x="5038" y="2215"/>
                    </a:cubicBezTo>
                    <a:cubicBezTo>
                      <a:pt x="4927" y="2215"/>
                      <a:pt x="4816" y="2211"/>
                      <a:pt x="4704" y="2201"/>
                    </a:cubicBezTo>
                    <a:cubicBezTo>
                      <a:pt x="4351" y="2176"/>
                      <a:pt x="3999" y="2076"/>
                      <a:pt x="3685" y="1912"/>
                    </a:cubicBezTo>
                    <a:cubicBezTo>
                      <a:pt x="3396" y="1761"/>
                      <a:pt x="3119" y="1573"/>
                      <a:pt x="2868" y="1359"/>
                    </a:cubicBezTo>
                    <a:cubicBezTo>
                      <a:pt x="2629" y="1158"/>
                      <a:pt x="2402" y="944"/>
                      <a:pt x="2176" y="768"/>
                    </a:cubicBezTo>
                    <a:cubicBezTo>
                      <a:pt x="1962" y="604"/>
                      <a:pt x="1748" y="453"/>
                      <a:pt x="1522" y="315"/>
                    </a:cubicBezTo>
                    <a:cubicBezTo>
                      <a:pt x="1183" y="126"/>
                      <a:pt x="805" y="13"/>
                      <a:pt x="416" y="1"/>
                    </a:cubicBezTo>
                    <a:close/>
                  </a:path>
                </a:pathLst>
              </a:custGeom>
              <a:solidFill>
                <a:srgbClr val="FAFA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27"/>
              <p:cNvSpPr/>
              <p:nvPr/>
            </p:nvSpPr>
            <p:spPr>
              <a:xfrm>
                <a:off x="4199800" y="3216800"/>
                <a:ext cx="205950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8238" h="1737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3" y="26"/>
                      <a:pt x="38" y="39"/>
                      <a:pt x="64" y="64"/>
                    </a:cubicBezTo>
                    <a:cubicBezTo>
                      <a:pt x="114" y="102"/>
                      <a:pt x="177" y="152"/>
                      <a:pt x="277" y="215"/>
                    </a:cubicBezTo>
                    <a:cubicBezTo>
                      <a:pt x="541" y="378"/>
                      <a:pt x="818" y="517"/>
                      <a:pt x="1120" y="630"/>
                    </a:cubicBezTo>
                    <a:cubicBezTo>
                      <a:pt x="1560" y="781"/>
                      <a:pt x="2025" y="869"/>
                      <a:pt x="2503" y="906"/>
                    </a:cubicBezTo>
                    <a:cubicBezTo>
                      <a:pt x="2706" y="920"/>
                      <a:pt x="2911" y="927"/>
                      <a:pt x="3116" y="927"/>
                    </a:cubicBezTo>
                    <a:cubicBezTo>
                      <a:pt x="3483" y="927"/>
                      <a:pt x="3851" y="904"/>
                      <a:pt x="4213" y="856"/>
                    </a:cubicBezTo>
                    <a:cubicBezTo>
                      <a:pt x="4817" y="781"/>
                      <a:pt x="5383" y="667"/>
                      <a:pt x="5911" y="667"/>
                    </a:cubicBezTo>
                    <a:cubicBezTo>
                      <a:pt x="5939" y="667"/>
                      <a:pt x="5967" y="666"/>
                      <a:pt x="5996" y="666"/>
                    </a:cubicBezTo>
                    <a:cubicBezTo>
                      <a:pt x="6421" y="666"/>
                      <a:pt x="6855" y="755"/>
                      <a:pt x="7244" y="944"/>
                    </a:cubicBezTo>
                    <a:cubicBezTo>
                      <a:pt x="7521" y="1082"/>
                      <a:pt x="7785" y="1271"/>
                      <a:pt x="7998" y="1485"/>
                    </a:cubicBezTo>
                    <a:cubicBezTo>
                      <a:pt x="8162" y="1636"/>
                      <a:pt x="8237" y="1736"/>
                      <a:pt x="8237" y="1736"/>
                    </a:cubicBezTo>
                    <a:cubicBezTo>
                      <a:pt x="8225" y="1699"/>
                      <a:pt x="8212" y="1673"/>
                      <a:pt x="8187" y="1661"/>
                    </a:cubicBezTo>
                    <a:cubicBezTo>
                      <a:pt x="8162" y="1611"/>
                      <a:pt x="8099" y="1548"/>
                      <a:pt x="8024" y="1460"/>
                    </a:cubicBezTo>
                    <a:cubicBezTo>
                      <a:pt x="7810" y="1221"/>
                      <a:pt x="7558" y="1032"/>
                      <a:pt x="7269" y="881"/>
                    </a:cubicBezTo>
                    <a:cubicBezTo>
                      <a:pt x="6875" y="690"/>
                      <a:pt x="6424" y="578"/>
                      <a:pt x="5981" y="578"/>
                    </a:cubicBezTo>
                    <a:cubicBezTo>
                      <a:pt x="5958" y="578"/>
                      <a:pt x="5934" y="579"/>
                      <a:pt x="5911" y="579"/>
                    </a:cubicBezTo>
                    <a:cubicBezTo>
                      <a:pt x="5370" y="579"/>
                      <a:pt x="4804" y="693"/>
                      <a:pt x="4201" y="768"/>
                    </a:cubicBezTo>
                    <a:cubicBezTo>
                      <a:pt x="3816" y="811"/>
                      <a:pt x="3432" y="836"/>
                      <a:pt x="3047" y="836"/>
                    </a:cubicBezTo>
                    <a:cubicBezTo>
                      <a:pt x="2866" y="836"/>
                      <a:pt x="2685" y="830"/>
                      <a:pt x="2503" y="818"/>
                    </a:cubicBezTo>
                    <a:cubicBezTo>
                      <a:pt x="2038" y="793"/>
                      <a:pt x="1585" y="705"/>
                      <a:pt x="1145" y="567"/>
                    </a:cubicBezTo>
                    <a:cubicBezTo>
                      <a:pt x="843" y="466"/>
                      <a:pt x="554" y="340"/>
                      <a:pt x="290" y="177"/>
                    </a:cubicBezTo>
                    <a:cubicBezTo>
                      <a:pt x="101" y="64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AFA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27"/>
              <p:cNvSpPr/>
              <p:nvPr/>
            </p:nvSpPr>
            <p:spPr>
              <a:xfrm>
                <a:off x="5021575" y="2923825"/>
                <a:ext cx="512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051" h="403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679" y="189"/>
                      <a:pt x="1358" y="327"/>
                      <a:pt x="2050" y="403"/>
                    </a:cubicBezTo>
                    <a:cubicBezTo>
                      <a:pt x="1384" y="201"/>
                      <a:pt x="692" y="76"/>
                      <a:pt x="0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27"/>
              <p:cNvSpPr/>
              <p:nvPr/>
            </p:nvSpPr>
            <p:spPr>
              <a:xfrm>
                <a:off x="5020000" y="2935450"/>
                <a:ext cx="509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038" h="391" extrusionOk="0">
                    <a:moveTo>
                      <a:pt x="0" y="1"/>
                    </a:moveTo>
                    <a:cubicBezTo>
                      <a:pt x="667" y="189"/>
                      <a:pt x="1346" y="315"/>
                      <a:pt x="2038" y="390"/>
                    </a:cubicBezTo>
                    <a:cubicBezTo>
                      <a:pt x="1711" y="277"/>
                      <a:pt x="1371" y="202"/>
                      <a:pt x="1032" y="151"/>
                    </a:cubicBezTo>
                    <a:cubicBezTo>
                      <a:pt x="692" y="76"/>
                      <a:pt x="340" y="26"/>
                      <a:pt x="0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27"/>
              <p:cNvSpPr/>
              <p:nvPr/>
            </p:nvSpPr>
            <p:spPr>
              <a:xfrm>
                <a:off x="5018425" y="2947075"/>
                <a:ext cx="512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2051" h="404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667" y="202"/>
                      <a:pt x="1359" y="328"/>
                      <a:pt x="2050" y="403"/>
                    </a:cubicBezTo>
                    <a:cubicBezTo>
                      <a:pt x="2050" y="378"/>
                      <a:pt x="1598" y="265"/>
                      <a:pt x="1032" y="164"/>
                    </a:cubicBezTo>
                    <a:cubicBezTo>
                      <a:pt x="692" y="76"/>
                      <a:pt x="353" y="26"/>
                      <a:pt x="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27"/>
              <p:cNvSpPr/>
              <p:nvPr/>
            </p:nvSpPr>
            <p:spPr>
              <a:xfrm>
                <a:off x="4635850" y="3023450"/>
                <a:ext cx="390775" cy="88400"/>
              </a:xfrm>
              <a:custGeom>
                <a:avLst/>
                <a:gdLst/>
                <a:ahLst/>
                <a:cxnLst/>
                <a:rect l="l" t="t" r="r" b="b"/>
                <a:pathLst>
                  <a:path w="15631" h="3536" extrusionOk="0">
                    <a:moveTo>
                      <a:pt x="15" y="1"/>
                    </a:moveTo>
                    <a:cubicBezTo>
                      <a:pt x="14" y="1"/>
                      <a:pt x="13" y="1"/>
                      <a:pt x="13" y="1"/>
                    </a:cubicBezTo>
                    <a:cubicBezTo>
                      <a:pt x="0" y="27"/>
                      <a:pt x="3496" y="831"/>
                      <a:pt x="7809" y="1812"/>
                    </a:cubicBezTo>
                    <a:cubicBezTo>
                      <a:pt x="12087" y="2773"/>
                      <a:pt x="15574" y="3535"/>
                      <a:pt x="15630" y="3535"/>
                    </a:cubicBezTo>
                    <a:cubicBezTo>
                      <a:pt x="15630" y="3535"/>
                      <a:pt x="15631" y="3535"/>
                      <a:pt x="15631" y="3535"/>
                    </a:cubicBezTo>
                    <a:cubicBezTo>
                      <a:pt x="15631" y="3510"/>
                      <a:pt x="12147" y="2692"/>
                      <a:pt x="7834" y="1724"/>
                    </a:cubicBezTo>
                    <a:cubicBezTo>
                      <a:pt x="3590" y="759"/>
                      <a:pt x="125" y="1"/>
                      <a:pt x="15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552;p27"/>
              <p:cNvSpPr/>
              <p:nvPr/>
            </p:nvSpPr>
            <p:spPr>
              <a:xfrm>
                <a:off x="4722600" y="3058975"/>
                <a:ext cx="186775" cy="43150"/>
              </a:xfrm>
              <a:custGeom>
                <a:avLst/>
                <a:gdLst/>
                <a:ahLst/>
                <a:cxnLst/>
                <a:rect l="l" t="t" r="r" b="b"/>
                <a:pathLst>
                  <a:path w="7471" h="1726" extrusionOk="0">
                    <a:moveTo>
                      <a:pt x="7" y="0"/>
                    </a:moveTo>
                    <a:cubicBezTo>
                      <a:pt x="3" y="0"/>
                      <a:pt x="1" y="1"/>
                      <a:pt x="1" y="1"/>
                    </a:cubicBezTo>
                    <a:cubicBezTo>
                      <a:pt x="1" y="27"/>
                      <a:pt x="1661" y="429"/>
                      <a:pt x="3723" y="907"/>
                    </a:cubicBezTo>
                    <a:cubicBezTo>
                      <a:pt x="5718" y="1369"/>
                      <a:pt x="7348" y="1725"/>
                      <a:pt x="7452" y="1725"/>
                    </a:cubicBezTo>
                    <a:cubicBezTo>
                      <a:pt x="7456" y="1725"/>
                      <a:pt x="7458" y="1725"/>
                      <a:pt x="7458" y="1724"/>
                    </a:cubicBezTo>
                    <a:cubicBezTo>
                      <a:pt x="7470" y="1699"/>
                      <a:pt x="5798" y="1297"/>
                      <a:pt x="3748" y="819"/>
                    </a:cubicBezTo>
                    <a:cubicBezTo>
                      <a:pt x="1753" y="357"/>
                      <a:pt x="123" y="0"/>
                      <a:pt x="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553;p27"/>
              <p:cNvSpPr/>
              <p:nvPr/>
            </p:nvSpPr>
            <p:spPr>
              <a:xfrm>
                <a:off x="4645400" y="3086525"/>
                <a:ext cx="150475" cy="66750"/>
              </a:xfrm>
              <a:custGeom>
                <a:avLst/>
                <a:gdLst/>
                <a:ahLst/>
                <a:cxnLst/>
                <a:rect l="l" t="t" r="r" b="b"/>
                <a:pathLst>
                  <a:path w="6019" h="2670" extrusionOk="0">
                    <a:moveTo>
                      <a:pt x="1295" y="0"/>
                    </a:moveTo>
                    <a:cubicBezTo>
                      <a:pt x="282" y="0"/>
                      <a:pt x="0" y="1533"/>
                      <a:pt x="1089" y="1829"/>
                    </a:cubicBezTo>
                    <a:lnTo>
                      <a:pt x="4799" y="2647"/>
                    </a:lnTo>
                    <a:cubicBezTo>
                      <a:pt x="4868" y="2662"/>
                      <a:pt x="4937" y="2670"/>
                      <a:pt x="5005" y="2670"/>
                    </a:cubicBezTo>
                    <a:cubicBezTo>
                      <a:pt x="5430" y="2670"/>
                      <a:pt x="5808" y="2376"/>
                      <a:pt x="5905" y="1943"/>
                    </a:cubicBezTo>
                    <a:cubicBezTo>
                      <a:pt x="6019" y="1440"/>
                      <a:pt x="5704" y="949"/>
                      <a:pt x="5189" y="836"/>
                    </a:cubicBezTo>
                    <a:lnTo>
                      <a:pt x="1492" y="19"/>
                    </a:lnTo>
                    <a:cubicBezTo>
                      <a:pt x="1423" y="6"/>
                      <a:pt x="1358" y="0"/>
                      <a:pt x="1295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27"/>
              <p:cNvSpPr/>
              <p:nvPr/>
            </p:nvSpPr>
            <p:spPr>
              <a:xfrm>
                <a:off x="4818500" y="3123450"/>
                <a:ext cx="147125" cy="6835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2734" extrusionOk="0">
                    <a:moveTo>
                      <a:pt x="1066" y="0"/>
                    </a:moveTo>
                    <a:cubicBezTo>
                      <a:pt x="664" y="0"/>
                      <a:pt x="290" y="259"/>
                      <a:pt x="151" y="654"/>
                    </a:cubicBezTo>
                    <a:cubicBezTo>
                      <a:pt x="0" y="1082"/>
                      <a:pt x="176" y="1560"/>
                      <a:pt x="578" y="1798"/>
                    </a:cubicBezTo>
                    <a:cubicBezTo>
                      <a:pt x="666" y="1849"/>
                      <a:pt x="754" y="1886"/>
                      <a:pt x="868" y="1912"/>
                    </a:cubicBezTo>
                    <a:lnTo>
                      <a:pt x="1144" y="1974"/>
                    </a:lnTo>
                    <a:lnTo>
                      <a:pt x="1685" y="2088"/>
                    </a:lnTo>
                    <a:lnTo>
                      <a:pt x="2653" y="2301"/>
                    </a:lnTo>
                    <a:lnTo>
                      <a:pt x="4074" y="2591"/>
                    </a:lnTo>
                    <a:lnTo>
                      <a:pt x="4451" y="2666"/>
                    </a:lnTo>
                    <a:cubicBezTo>
                      <a:pt x="4502" y="2679"/>
                      <a:pt x="4540" y="2691"/>
                      <a:pt x="4590" y="2691"/>
                    </a:cubicBezTo>
                    <a:cubicBezTo>
                      <a:pt x="4540" y="2679"/>
                      <a:pt x="4502" y="2666"/>
                      <a:pt x="4451" y="2654"/>
                    </a:cubicBezTo>
                    <a:lnTo>
                      <a:pt x="4074" y="2566"/>
                    </a:lnTo>
                    <a:lnTo>
                      <a:pt x="2678" y="2239"/>
                    </a:lnTo>
                    <a:lnTo>
                      <a:pt x="1710" y="2012"/>
                    </a:lnTo>
                    <a:lnTo>
                      <a:pt x="1169" y="1886"/>
                    </a:lnTo>
                    <a:lnTo>
                      <a:pt x="893" y="1824"/>
                    </a:lnTo>
                    <a:cubicBezTo>
                      <a:pt x="415" y="1723"/>
                      <a:pt x="113" y="1245"/>
                      <a:pt x="214" y="767"/>
                    </a:cubicBezTo>
                    <a:cubicBezTo>
                      <a:pt x="311" y="357"/>
                      <a:pt x="667" y="77"/>
                      <a:pt x="1068" y="77"/>
                    </a:cubicBezTo>
                    <a:cubicBezTo>
                      <a:pt x="1134" y="77"/>
                      <a:pt x="1202" y="85"/>
                      <a:pt x="1270" y="101"/>
                    </a:cubicBezTo>
                    <a:lnTo>
                      <a:pt x="3823" y="667"/>
                    </a:lnTo>
                    <a:lnTo>
                      <a:pt x="4929" y="906"/>
                    </a:lnTo>
                    <a:cubicBezTo>
                      <a:pt x="5558" y="1006"/>
                      <a:pt x="5885" y="1710"/>
                      <a:pt x="5558" y="2251"/>
                    </a:cubicBezTo>
                    <a:cubicBezTo>
                      <a:pt x="5445" y="2427"/>
                      <a:pt x="5294" y="2566"/>
                      <a:pt x="5105" y="2641"/>
                    </a:cubicBezTo>
                    <a:cubicBezTo>
                      <a:pt x="4980" y="2679"/>
                      <a:pt x="4854" y="2704"/>
                      <a:pt x="4716" y="2704"/>
                    </a:cubicBezTo>
                    <a:cubicBezTo>
                      <a:pt x="4640" y="2691"/>
                      <a:pt x="4590" y="2691"/>
                      <a:pt x="4590" y="2691"/>
                    </a:cubicBezTo>
                    <a:lnTo>
                      <a:pt x="4590" y="2691"/>
                    </a:lnTo>
                    <a:cubicBezTo>
                      <a:pt x="4628" y="2704"/>
                      <a:pt x="4665" y="2716"/>
                      <a:pt x="4716" y="2729"/>
                    </a:cubicBezTo>
                    <a:cubicBezTo>
                      <a:pt x="4745" y="2732"/>
                      <a:pt x="4776" y="2734"/>
                      <a:pt x="4806" y="2734"/>
                    </a:cubicBezTo>
                    <a:cubicBezTo>
                      <a:pt x="4906" y="2734"/>
                      <a:pt x="5009" y="2717"/>
                      <a:pt x="5105" y="2679"/>
                    </a:cubicBezTo>
                    <a:cubicBezTo>
                      <a:pt x="5307" y="2616"/>
                      <a:pt x="5470" y="2477"/>
                      <a:pt x="5583" y="2289"/>
                    </a:cubicBezTo>
                    <a:cubicBezTo>
                      <a:pt x="5734" y="2050"/>
                      <a:pt x="5772" y="1748"/>
                      <a:pt x="5684" y="1484"/>
                    </a:cubicBezTo>
                    <a:cubicBezTo>
                      <a:pt x="5634" y="1321"/>
                      <a:pt x="5533" y="1182"/>
                      <a:pt x="5420" y="1069"/>
                    </a:cubicBezTo>
                    <a:cubicBezTo>
                      <a:pt x="5281" y="956"/>
                      <a:pt x="5118" y="880"/>
                      <a:pt x="4942" y="843"/>
                    </a:cubicBezTo>
                    <a:lnTo>
                      <a:pt x="3835" y="591"/>
                    </a:lnTo>
                    <a:lnTo>
                      <a:pt x="1283" y="25"/>
                    </a:lnTo>
                    <a:cubicBezTo>
                      <a:pt x="1210" y="8"/>
                      <a:pt x="1138" y="0"/>
                      <a:pt x="1066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27"/>
              <p:cNvSpPr/>
              <p:nvPr/>
            </p:nvSpPr>
            <p:spPr>
              <a:xfrm>
                <a:off x="4657225" y="3197300"/>
                <a:ext cx="283900" cy="62950"/>
              </a:xfrm>
              <a:custGeom>
                <a:avLst/>
                <a:gdLst/>
                <a:ahLst/>
                <a:cxnLst/>
                <a:rect l="l" t="t" r="r" b="b"/>
                <a:pathLst>
                  <a:path w="11356" h="2518" extrusionOk="0">
                    <a:moveTo>
                      <a:pt x="5" y="0"/>
                    </a:moveTo>
                    <a:cubicBezTo>
                      <a:pt x="2" y="0"/>
                      <a:pt x="0" y="1"/>
                      <a:pt x="0" y="1"/>
                    </a:cubicBezTo>
                    <a:cubicBezTo>
                      <a:pt x="0" y="26"/>
                      <a:pt x="2528" y="605"/>
                      <a:pt x="5659" y="1309"/>
                    </a:cubicBezTo>
                    <a:cubicBezTo>
                      <a:pt x="8720" y="1985"/>
                      <a:pt x="11228" y="2517"/>
                      <a:pt x="11339" y="2517"/>
                    </a:cubicBezTo>
                    <a:cubicBezTo>
                      <a:pt x="11341" y="2517"/>
                      <a:pt x="11343" y="2517"/>
                      <a:pt x="11343" y="2516"/>
                    </a:cubicBezTo>
                    <a:cubicBezTo>
                      <a:pt x="11355" y="2491"/>
                      <a:pt x="8828" y="1913"/>
                      <a:pt x="5684" y="1208"/>
                    </a:cubicBezTo>
                    <a:cubicBezTo>
                      <a:pt x="2623" y="532"/>
                      <a:pt x="127" y="0"/>
                      <a:pt x="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27"/>
              <p:cNvSpPr/>
              <p:nvPr/>
            </p:nvSpPr>
            <p:spPr>
              <a:xfrm>
                <a:off x="4654700" y="3218350"/>
                <a:ext cx="283900" cy="62650"/>
              </a:xfrm>
              <a:custGeom>
                <a:avLst/>
                <a:gdLst/>
                <a:ahLst/>
                <a:cxnLst/>
                <a:rect l="l" t="t" r="r" b="b"/>
                <a:pathLst>
                  <a:path w="11356" h="2506" extrusionOk="0">
                    <a:moveTo>
                      <a:pt x="18" y="1"/>
                    </a:moveTo>
                    <a:cubicBezTo>
                      <a:pt x="15" y="1"/>
                      <a:pt x="13" y="1"/>
                      <a:pt x="13" y="2"/>
                    </a:cubicBezTo>
                    <a:cubicBezTo>
                      <a:pt x="1" y="27"/>
                      <a:pt x="2541" y="605"/>
                      <a:pt x="5672" y="1297"/>
                    </a:cubicBezTo>
                    <a:cubicBezTo>
                      <a:pt x="8733" y="1973"/>
                      <a:pt x="11241" y="2505"/>
                      <a:pt x="11352" y="2505"/>
                    </a:cubicBezTo>
                    <a:cubicBezTo>
                      <a:pt x="11354" y="2505"/>
                      <a:pt x="11356" y="2505"/>
                      <a:pt x="11356" y="2504"/>
                    </a:cubicBezTo>
                    <a:cubicBezTo>
                      <a:pt x="11356" y="2479"/>
                      <a:pt x="8828" y="1901"/>
                      <a:pt x="5697" y="1209"/>
                    </a:cubicBezTo>
                    <a:cubicBezTo>
                      <a:pt x="2636" y="533"/>
                      <a:pt x="140" y="1"/>
                      <a:pt x="18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27"/>
              <p:cNvSpPr/>
              <p:nvPr/>
            </p:nvSpPr>
            <p:spPr>
              <a:xfrm>
                <a:off x="4738000" y="3258250"/>
                <a:ext cx="123275" cy="27175"/>
              </a:xfrm>
              <a:custGeom>
                <a:avLst/>
                <a:gdLst/>
                <a:ahLst/>
                <a:cxnLst/>
                <a:rect l="l" t="t" r="r" b="b"/>
                <a:pathLst>
                  <a:path w="4931" h="1087" extrusionOk="0">
                    <a:moveTo>
                      <a:pt x="23" y="1"/>
                    </a:moveTo>
                    <a:cubicBezTo>
                      <a:pt x="17" y="1"/>
                      <a:pt x="13" y="1"/>
                      <a:pt x="13" y="3"/>
                    </a:cubicBezTo>
                    <a:cubicBezTo>
                      <a:pt x="1" y="28"/>
                      <a:pt x="1095" y="292"/>
                      <a:pt x="2453" y="594"/>
                    </a:cubicBezTo>
                    <a:cubicBezTo>
                      <a:pt x="3742" y="868"/>
                      <a:pt x="4804" y="1086"/>
                      <a:pt x="4909" y="1086"/>
                    </a:cubicBezTo>
                    <a:cubicBezTo>
                      <a:pt x="4915" y="1086"/>
                      <a:pt x="4918" y="1086"/>
                      <a:pt x="4918" y="1084"/>
                    </a:cubicBezTo>
                    <a:cubicBezTo>
                      <a:pt x="4930" y="1059"/>
                      <a:pt x="3836" y="795"/>
                      <a:pt x="2478" y="493"/>
                    </a:cubicBezTo>
                    <a:cubicBezTo>
                      <a:pt x="1181" y="208"/>
                      <a:pt x="131" y="1"/>
                      <a:pt x="2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27"/>
              <p:cNvSpPr/>
              <p:nvPr/>
            </p:nvSpPr>
            <p:spPr>
              <a:xfrm>
                <a:off x="4168375" y="2733000"/>
                <a:ext cx="945325" cy="724025"/>
              </a:xfrm>
              <a:custGeom>
                <a:avLst/>
                <a:gdLst/>
                <a:ahLst/>
                <a:cxnLst/>
                <a:rect l="l" t="t" r="r" b="b"/>
                <a:pathLst>
                  <a:path w="37813" h="28961" extrusionOk="0">
                    <a:moveTo>
                      <a:pt x="1723" y="0"/>
                    </a:moveTo>
                    <a:lnTo>
                      <a:pt x="1723" y="38"/>
                    </a:lnTo>
                    <a:cubicBezTo>
                      <a:pt x="1195" y="6225"/>
                      <a:pt x="755" y="11255"/>
                      <a:pt x="453" y="14738"/>
                    </a:cubicBezTo>
                    <a:cubicBezTo>
                      <a:pt x="315" y="16473"/>
                      <a:pt x="189" y="17831"/>
                      <a:pt x="113" y="18749"/>
                    </a:cubicBezTo>
                    <a:cubicBezTo>
                      <a:pt x="76" y="19202"/>
                      <a:pt x="51" y="19554"/>
                      <a:pt x="25" y="19793"/>
                    </a:cubicBezTo>
                    <a:cubicBezTo>
                      <a:pt x="0" y="20019"/>
                      <a:pt x="0" y="20145"/>
                      <a:pt x="0" y="20145"/>
                    </a:cubicBezTo>
                    <a:cubicBezTo>
                      <a:pt x="0" y="20145"/>
                      <a:pt x="13" y="20019"/>
                      <a:pt x="38" y="19780"/>
                    </a:cubicBezTo>
                    <a:cubicBezTo>
                      <a:pt x="63" y="19542"/>
                      <a:pt x="88" y="19189"/>
                      <a:pt x="126" y="18737"/>
                    </a:cubicBezTo>
                    <a:cubicBezTo>
                      <a:pt x="214" y="17819"/>
                      <a:pt x="340" y="16461"/>
                      <a:pt x="491" y="14725"/>
                    </a:cubicBezTo>
                    <a:cubicBezTo>
                      <a:pt x="804" y="11251"/>
                      <a:pt x="1243" y="6249"/>
                      <a:pt x="1795" y="83"/>
                    </a:cubicBezTo>
                    <a:lnTo>
                      <a:pt x="1795" y="83"/>
                    </a:lnTo>
                    <a:lnTo>
                      <a:pt x="37711" y="7223"/>
                    </a:lnTo>
                    <a:lnTo>
                      <a:pt x="37711" y="7223"/>
                    </a:lnTo>
                    <a:cubicBezTo>
                      <a:pt x="36307" y="14886"/>
                      <a:pt x="34952" y="22198"/>
                      <a:pt x="33735" y="28849"/>
                    </a:cubicBezTo>
                    <a:lnTo>
                      <a:pt x="33735" y="28849"/>
                    </a:lnTo>
                    <a:lnTo>
                      <a:pt x="9457" y="22572"/>
                    </a:lnTo>
                    <a:lnTo>
                      <a:pt x="2503" y="20774"/>
                    </a:lnTo>
                    <a:lnTo>
                      <a:pt x="642" y="20309"/>
                    </a:lnTo>
                    <a:lnTo>
                      <a:pt x="176" y="20183"/>
                    </a:lnTo>
                    <a:lnTo>
                      <a:pt x="13" y="20145"/>
                    </a:lnTo>
                    <a:lnTo>
                      <a:pt x="13" y="20145"/>
                    </a:lnTo>
                    <a:lnTo>
                      <a:pt x="176" y="20195"/>
                    </a:lnTo>
                    <a:lnTo>
                      <a:pt x="642" y="20321"/>
                    </a:lnTo>
                    <a:lnTo>
                      <a:pt x="2490" y="20799"/>
                    </a:lnTo>
                    <a:lnTo>
                      <a:pt x="9444" y="22610"/>
                    </a:lnTo>
                    <a:lnTo>
                      <a:pt x="33764" y="28947"/>
                    </a:lnTo>
                    <a:lnTo>
                      <a:pt x="33801" y="28960"/>
                    </a:lnTo>
                    <a:lnTo>
                      <a:pt x="33801" y="28910"/>
                    </a:lnTo>
                    <a:lnTo>
                      <a:pt x="37800" y="7243"/>
                    </a:lnTo>
                    <a:lnTo>
                      <a:pt x="37800" y="7206"/>
                    </a:lnTo>
                    <a:lnTo>
                      <a:pt x="37813" y="7155"/>
                    </a:lnTo>
                    <a:lnTo>
                      <a:pt x="37762" y="7143"/>
                    </a:lnTo>
                    <a:lnTo>
                      <a:pt x="1773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27"/>
              <p:cNvSpPr/>
              <p:nvPr/>
            </p:nvSpPr>
            <p:spPr>
              <a:xfrm>
                <a:off x="3437150" y="3627775"/>
                <a:ext cx="995950" cy="546350"/>
              </a:xfrm>
              <a:custGeom>
                <a:avLst/>
                <a:gdLst/>
                <a:ahLst/>
                <a:cxnLst/>
                <a:rect l="l" t="t" r="r" b="b"/>
                <a:pathLst>
                  <a:path w="39838" h="21854" extrusionOk="0">
                    <a:moveTo>
                      <a:pt x="14268" y="0"/>
                    </a:moveTo>
                    <a:cubicBezTo>
                      <a:pt x="13886" y="0"/>
                      <a:pt x="13510" y="123"/>
                      <a:pt x="13204" y="362"/>
                    </a:cubicBezTo>
                    <a:lnTo>
                      <a:pt x="1006" y="8661"/>
                    </a:lnTo>
                    <a:cubicBezTo>
                      <a:pt x="0" y="9604"/>
                      <a:pt x="25" y="11830"/>
                      <a:pt x="1748" y="12471"/>
                    </a:cubicBezTo>
                    <a:lnTo>
                      <a:pt x="27275" y="21752"/>
                    </a:lnTo>
                    <a:cubicBezTo>
                      <a:pt x="27468" y="21821"/>
                      <a:pt x="27667" y="21854"/>
                      <a:pt x="27864" y="21854"/>
                    </a:cubicBezTo>
                    <a:cubicBezTo>
                      <a:pt x="28349" y="21854"/>
                      <a:pt x="28822" y="21653"/>
                      <a:pt x="29161" y="21286"/>
                    </a:cubicBezTo>
                    <a:lnTo>
                      <a:pt x="38982" y="10598"/>
                    </a:lnTo>
                    <a:cubicBezTo>
                      <a:pt x="39837" y="9655"/>
                      <a:pt x="39800" y="8120"/>
                      <a:pt x="39133" y="7391"/>
                    </a:cubicBezTo>
                    <a:lnTo>
                      <a:pt x="14813" y="85"/>
                    </a:lnTo>
                    <a:cubicBezTo>
                      <a:pt x="14635" y="28"/>
                      <a:pt x="14451" y="0"/>
                      <a:pt x="14268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27"/>
              <p:cNvSpPr/>
              <p:nvPr/>
            </p:nvSpPr>
            <p:spPr>
              <a:xfrm>
                <a:off x="3441550" y="3602000"/>
                <a:ext cx="991550" cy="546675"/>
              </a:xfrm>
              <a:custGeom>
                <a:avLst/>
                <a:gdLst/>
                <a:ahLst/>
                <a:cxnLst/>
                <a:rect l="l" t="t" r="r" b="b"/>
                <a:pathLst>
                  <a:path w="39662" h="21867" extrusionOk="0">
                    <a:moveTo>
                      <a:pt x="14092" y="0"/>
                    </a:moveTo>
                    <a:cubicBezTo>
                      <a:pt x="13710" y="0"/>
                      <a:pt x="13334" y="123"/>
                      <a:pt x="13028" y="362"/>
                    </a:cubicBezTo>
                    <a:lnTo>
                      <a:pt x="1107" y="9441"/>
                    </a:lnTo>
                    <a:cubicBezTo>
                      <a:pt x="0" y="10271"/>
                      <a:pt x="264" y="12019"/>
                      <a:pt x="1572" y="12484"/>
                    </a:cubicBezTo>
                    <a:lnTo>
                      <a:pt x="27099" y="21764"/>
                    </a:lnTo>
                    <a:cubicBezTo>
                      <a:pt x="27292" y="21833"/>
                      <a:pt x="27491" y="21866"/>
                      <a:pt x="27688" y="21866"/>
                    </a:cubicBezTo>
                    <a:cubicBezTo>
                      <a:pt x="28173" y="21866"/>
                      <a:pt x="28646" y="21665"/>
                      <a:pt x="28985" y="21299"/>
                    </a:cubicBezTo>
                    <a:lnTo>
                      <a:pt x="38806" y="10610"/>
                    </a:lnTo>
                    <a:cubicBezTo>
                      <a:pt x="39661" y="9667"/>
                      <a:pt x="39271" y="8158"/>
                      <a:pt x="38064" y="7756"/>
                    </a:cubicBezTo>
                    <a:lnTo>
                      <a:pt x="14637" y="85"/>
                    </a:lnTo>
                    <a:cubicBezTo>
                      <a:pt x="14459" y="28"/>
                      <a:pt x="14275" y="0"/>
                      <a:pt x="140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27"/>
              <p:cNvSpPr/>
              <p:nvPr/>
            </p:nvSpPr>
            <p:spPr>
              <a:xfrm>
                <a:off x="3450350" y="3601800"/>
                <a:ext cx="977075" cy="548025"/>
              </a:xfrm>
              <a:custGeom>
                <a:avLst/>
                <a:gdLst/>
                <a:ahLst/>
                <a:cxnLst/>
                <a:rect l="l" t="t" r="r" b="b"/>
                <a:pathLst>
                  <a:path w="39083" h="21921" extrusionOk="0">
                    <a:moveTo>
                      <a:pt x="13767" y="0"/>
                    </a:moveTo>
                    <a:cubicBezTo>
                      <a:pt x="13689" y="0"/>
                      <a:pt x="13610" y="6"/>
                      <a:pt x="13531" y="18"/>
                    </a:cubicBezTo>
                    <a:cubicBezTo>
                      <a:pt x="13305" y="43"/>
                      <a:pt x="13078" y="118"/>
                      <a:pt x="12877" y="231"/>
                    </a:cubicBezTo>
                    <a:cubicBezTo>
                      <a:pt x="12802" y="269"/>
                      <a:pt x="12739" y="319"/>
                      <a:pt x="12676" y="370"/>
                    </a:cubicBezTo>
                    <a:lnTo>
                      <a:pt x="12726" y="332"/>
                    </a:lnTo>
                    <a:cubicBezTo>
                      <a:pt x="12764" y="307"/>
                      <a:pt x="12814" y="282"/>
                      <a:pt x="12890" y="244"/>
                    </a:cubicBezTo>
                    <a:cubicBezTo>
                      <a:pt x="13091" y="131"/>
                      <a:pt x="13317" y="55"/>
                      <a:pt x="13543" y="30"/>
                    </a:cubicBezTo>
                    <a:cubicBezTo>
                      <a:pt x="13608" y="26"/>
                      <a:pt x="13671" y="23"/>
                      <a:pt x="13733" y="23"/>
                    </a:cubicBezTo>
                    <a:cubicBezTo>
                      <a:pt x="13841" y="23"/>
                      <a:pt x="13947" y="31"/>
                      <a:pt x="14059" y="55"/>
                    </a:cubicBezTo>
                    <a:cubicBezTo>
                      <a:pt x="14260" y="93"/>
                      <a:pt x="14449" y="156"/>
                      <a:pt x="14650" y="231"/>
                    </a:cubicBezTo>
                    <a:lnTo>
                      <a:pt x="16121" y="722"/>
                    </a:lnTo>
                    <a:lnTo>
                      <a:pt x="25502" y="3815"/>
                    </a:lnTo>
                    <a:lnTo>
                      <a:pt x="31991" y="5940"/>
                    </a:lnTo>
                    <a:lnTo>
                      <a:pt x="35612" y="7122"/>
                    </a:lnTo>
                    <a:lnTo>
                      <a:pt x="37499" y="7751"/>
                    </a:lnTo>
                    <a:cubicBezTo>
                      <a:pt x="37649" y="7789"/>
                      <a:pt x="37813" y="7852"/>
                      <a:pt x="37964" y="7927"/>
                    </a:cubicBezTo>
                    <a:cubicBezTo>
                      <a:pt x="38039" y="7965"/>
                      <a:pt x="38102" y="8015"/>
                      <a:pt x="38178" y="8065"/>
                    </a:cubicBezTo>
                    <a:cubicBezTo>
                      <a:pt x="38203" y="8091"/>
                      <a:pt x="38240" y="8116"/>
                      <a:pt x="38278" y="8141"/>
                    </a:cubicBezTo>
                    <a:lnTo>
                      <a:pt x="38366" y="8229"/>
                    </a:lnTo>
                    <a:cubicBezTo>
                      <a:pt x="38857" y="8719"/>
                      <a:pt x="38995" y="9449"/>
                      <a:pt x="38731" y="10090"/>
                    </a:cubicBezTo>
                    <a:cubicBezTo>
                      <a:pt x="38605" y="10404"/>
                      <a:pt x="38354" y="10656"/>
                      <a:pt x="38115" y="10920"/>
                    </a:cubicBezTo>
                    <a:lnTo>
                      <a:pt x="36669" y="12492"/>
                    </a:lnTo>
                    <a:lnTo>
                      <a:pt x="33676" y="15749"/>
                    </a:lnTo>
                    <a:lnTo>
                      <a:pt x="30582" y="19119"/>
                    </a:lnTo>
                    <a:lnTo>
                      <a:pt x="28998" y="20854"/>
                    </a:lnTo>
                    <a:cubicBezTo>
                      <a:pt x="28721" y="21143"/>
                      <a:pt x="28482" y="21470"/>
                      <a:pt x="28130" y="21634"/>
                    </a:cubicBezTo>
                    <a:cubicBezTo>
                      <a:pt x="27886" y="21760"/>
                      <a:pt x="27609" y="21828"/>
                      <a:pt x="27332" y="21828"/>
                    </a:cubicBezTo>
                    <a:cubicBezTo>
                      <a:pt x="27224" y="21828"/>
                      <a:pt x="27117" y="21818"/>
                      <a:pt x="27011" y="21797"/>
                    </a:cubicBezTo>
                    <a:cubicBezTo>
                      <a:pt x="26822" y="21747"/>
                      <a:pt x="26634" y="21684"/>
                      <a:pt x="26445" y="21608"/>
                    </a:cubicBezTo>
                    <a:lnTo>
                      <a:pt x="25892" y="21407"/>
                    </a:lnTo>
                    <a:lnTo>
                      <a:pt x="24785" y="21005"/>
                    </a:lnTo>
                    <a:lnTo>
                      <a:pt x="22585" y="20200"/>
                    </a:lnTo>
                    <a:lnTo>
                      <a:pt x="18272" y="18628"/>
                    </a:lnTo>
                    <a:lnTo>
                      <a:pt x="10123" y="15673"/>
                    </a:lnTo>
                    <a:lnTo>
                      <a:pt x="2754" y="12995"/>
                    </a:lnTo>
                    <a:lnTo>
                      <a:pt x="1899" y="12680"/>
                    </a:lnTo>
                    <a:lnTo>
                      <a:pt x="1472" y="12529"/>
                    </a:lnTo>
                    <a:cubicBezTo>
                      <a:pt x="1333" y="12479"/>
                      <a:pt x="1195" y="12429"/>
                      <a:pt x="1069" y="12366"/>
                    </a:cubicBezTo>
                    <a:cubicBezTo>
                      <a:pt x="541" y="12115"/>
                      <a:pt x="189" y="11612"/>
                      <a:pt x="126" y="11033"/>
                    </a:cubicBezTo>
                    <a:cubicBezTo>
                      <a:pt x="88" y="10756"/>
                      <a:pt x="114" y="10480"/>
                      <a:pt x="214" y="10216"/>
                    </a:cubicBezTo>
                    <a:cubicBezTo>
                      <a:pt x="315" y="9964"/>
                      <a:pt x="478" y="9738"/>
                      <a:pt x="679" y="9562"/>
                    </a:cubicBezTo>
                    <a:cubicBezTo>
                      <a:pt x="1094" y="9210"/>
                      <a:pt x="1522" y="8895"/>
                      <a:pt x="1937" y="8581"/>
                    </a:cubicBezTo>
                    <a:lnTo>
                      <a:pt x="9796" y="2583"/>
                    </a:lnTo>
                    <a:lnTo>
                      <a:pt x="11934" y="948"/>
                    </a:lnTo>
                    <a:lnTo>
                      <a:pt x="12487" y="521"/>
                    </a:lnTo>
                    <a:lnTo>
                      <a:pt x="12663" y="370"/>
                    </a:lnTo>
                    <a:lnTo>
                      <a:pt x="12663" y="370"/>
                    </a:lnTo>
                    <a:cubicBezTo>
                      <a:pt x="12663" y="370"/>
                      <a:pt x="12600" y="407"/>
                      <a:pt x="12475" y="508"/>
                    </a:cubicBezTo>
                    <a:lnTo>
                      <a:pt x="11921" y="923"/>
                    </a:lnTo>
                    <a:lnTo>
                      <a:pt x="9771" y="2545"/>
                    </a:lnTo>
                    <a:lnTo>
                      <a:pt x="1899" y="8518"/>
                    </a:lnTo>
                    <a:cubicBezTo>
                      <a:pt x="1484" y="8845"/>
                      <a:pt x="1044" y="9147"/>
                      <a:pt x="617" y="9499"/>
                    </a:cubicBezTo>
                    <a:cubicBezTo>
                      <a:pt x="403" y="9688"/>
                      <a:pt x="239" y="9927"/>
                      <a:pt x="139" y="10191"/>
                    </a:cubicBezTo>
                    <a:cubicBezTo>
                      <a:pt x="38" y="10455"/>
                      <a:pt x="0" y="10744"/>
                      <a:pt x="38" y="11033"/>
                    </a:cubicBezTo>
                    <a:cubicBezTo>
                      <a:pt x="101" y="11637"/>
                      <a:pt x="478" y="12165"/>
                      <a:pt x="1019" y="12429"/>
                    </a:cubicBezTo>
                    <a:cubicBezTo>
                      <a:pt x="1157" y="12492"/>
                      <a:pt x="1296" y="12542"/>
                      <a:pt x="1434" y="12592"/>
                    </a:cubicBezTo>
                    <a:lnTo>
                      <a:pt x="1861" y="12756"/>
                    </a:lnTo>
                    <a:lnTo>
                      <a:pt x="2717" y="13070"/>
                    </a:lnTo>
                    <a:lnTo>
                      <a:pt x="10085" y="15749"/>
                    </a:lnTo>
                    <a:lnTo>
                      <a:pt x="18234" y="18716"/>
                    </a:lnTo>
                    <a:lnTo>
                      <a:pt x="22534" y="20288"/>
                    </a:lnTo>
                    <a:lnTo>
                      <a:pt x="24735" y="21093"/>
                    </a:lnTo>
                    <a:lnTo>
                      <a:pt x="25854" y="21495"/>
                    </a:lnTo>
                    <a:lnTo>
                      <a:pt x="26408" y="21696"/>
                    </a:lnTo>
                    <a:cubicBezTo>
                      <a:pt x="26596" y="21772"/>
                      <a:pt x="26785" y="21835"/>
                      <a:pt x="26986" y="21885"/>
                    </a:cubicBezTo>
                    <a:cubicBezTo>
                      <a:pt x="27101" y="21909"/>
                      <a:pt x="27217" y="21921"/>
                      <a:pt x="27333" y="21921"/>
                    </a:cubicBezTo>
                    <a:cubicBezTo>
                      <a:pt x="27826" y="21921"/>
                      <a:pt x="28312" y="21711"/>
                      <a:pt x="28658" y="21344"/>
                    </a:cubicBezTo>
                    <a:lnTo>
                      <a:pt x="29048" y="20917"/>
                    </a:lnTo>
                    <a:lnTo>
                      <a:pt x="30633" y="19182"/>
                    </a:lnTo>
                    <a:lnTo>
                      <a:pt x="33739" y="15812"/>
                    </a:lnTo>
                    <a:lnTo>
                      <a:pt x="36719" y="12555"/>
                    </a:lnTo>
                    <a:lnTo>
                      <a:pt x="38178" y="10970"/>
                    </a:lnTo>
                    <a:cubicBezTo>
                      <a:pt x="38291" y="10832"/>
                      <a:pt x="38416" y="10719"/>
                      <a:pt x="38530" y="10580"/>
                    </a:cubicBezTo>
                    <a:cubicBezTo>
                      <a:pt x="38593" y="10505"/>
                      <a:pt x="38643" y="10430"/>
                      <a:pt x="38681" y="10354"/>
                    </a:cubicBezTo>
                    <a:cubicBezTo>
                      <a:pt x="38731" y="10279"/>
                      <a:pt x="38781" y="10203"/>
                      <a:pt x="38806" y="10115"/>
                    </a:cubicBezTo>
                    <a:cubicBezTo>
                      <a:pt x="39083" y="9449"/>
                      <a:pt x="38932" y="8669"/>
                      <a:pt x="38416" y="8153"/>
                    </a:cubicBezTo>
                    <a:lnTo>
                      <a:pt x="38328" y="8065"/>
                    </a:lnTo>
                    <a:cubicBezTo>
                      <a:pt x="38291" y="8040"/>
                      <a:pt x="38253" y="8015"/>
                      <a:pt x="38215" y="7990"/>
                    </a:cubicBezTo>
                    <a:cubicBezTo>
                      <a:pt x="38152" y="7940"/>
                      <a:pt x="38077" y="7889"/>
                      <a:pt x="38002" y="7852"/>
                    </a:cubicBezTo>
                    <a:cubicBezTo>
                      <a:pt x="37851" y="7776"/>
                      <a:pt x="37687" y="7713"/>
                      <a:pt x="37524" y="7663"/>
                    </a:cubicBezTo>
                    <a:lnTo>
                      <a:pt x="35637" y="7047"/>
                    </a:lnTo>
                    <a:lnTo>
                      <a:pt x="32028" y="5865"/>
                    </a:lnTo>
                    <a:lnTo>
                      <a:pt x="25527" y="3740"/>
                    </a:lnTo>
                    <a:lnTo>
                      <a:pt x="16121" y="684"/>
                    </a:lnTo>
                    <a:lnTo>
                      <a:pt x="14650" y="206"/>
                    </a:lnTo>
                    <a:cubicBezTo>
                      <a:pt x="14449" y="131"/>
                      <a:pt x="14248" y="68"/>
                      <a:pt x="14046" y="30"/>
                    </a:cubicBezTo>
                    <a:cubicBezTo>
                      <a:pt x="13956" y="9"/>
                      <a:pt x="13863" y="0"/>
                      <a:pt x="1376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27"/>
              <p:cNvSpPr/>
              <p:nvPr/>
            </p:nvSpPr>
            <p:spPr>
              <a:xfrm>
                <a:off x="4257975" y="3960600"/>
                <a:ext cx="36475" cy="25800"/>
              </a:xfrm>
              <a:custGeom>
                <a:avLst/>
                <a:gdLst/>
                <a:ahLst/>
                <a:cxnLst/>
                <a:rect l="l" t="t" r="r" b="b"/>
                <a:pathLst>
                  <a:path w="1459" h="1032" extrusionOk="0">
                    <a:moveTo>
                      <a:pt x="729" y="1"/>
                    </a:moveTo>
                    <a:cubicBezTo>
                      <a:pt x="327" y="1"/>
                      <a:pt x="0" y="227"/>
                      <a:pt x="0" y="516"/>
                    </a:cubicBezTo>
                    <a:cubicBezTo>
                      <a:pt x="0" y="806"/>
                      <a:pt x="327" y="1032"/>
                      <a:pt x="729" y="1032"/>
                    </a:cubicBezTo>
                    <a:cubicBezTo>
                      <a:pt x="1132" y="1032"/>
                      <a:pt x="1459" y="806"/>
                      <a:pt x="1459" y="516"/>
                    </a:cubicBezTo>
                    <a:cubicBezTo>
                      <a:pt x="1459" y="227"/>
                      <a:pt x="1132" y="1"/>
                      <a:pt x="7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27"/>
              <p:cNvSpPr/>
              <p:nvPr/>
            </p:nvSpPr>
            <p:spPr>
              <a:xfrm>
                <a:off x="3910275" y="3974750"/>
                <a:ext cx="144625" cy="83650"/>
              </a:xfrm>
              <a:custGeom>
                <a:avLst/>
                <a:gdLst/>
                <a:ahLst/>
                <a:cxnLst/>
                <a:rect l="l" t="t" r="r" b="b"/>
                <a:pathLst>
                  <a:path w="5785" h="3346" extrusionOk="0">
                    <a:moveTo>
                      <a:pt x="2540" y="1"/>
                    </a:moveTo>
                    <a:cubicBezTo>
                      <a:pt x="1773" y="604"/>
                      <a:pt x="918" y="1070"/>
                      <a:pt x="0" y="1397"/>
                    </a:cubicBezTo>
                    <a:lnTo>
                      <a:pt x="5294" y="3346"/>
                    </a:lnTo>
                    <a:cubicBezTo>
                      <a:pt x="5332" y="3295"/>
                      <a:pt x="5370" y="3245"/>
                      <a:pt x="5408" y="3195"/>
                    </a:cubicBezTo>
                    <a:cubicBezTo>
                      <a:pt x="5785" y="2591"/>
                      <a:pt x="5659" y="1925"/>
                      <a:pt x="5005" y="1447"/>
                    </a:cubicBezTo>
                    <a:cubicBezTo>
                      <a:pt x="4540" y="1082"/>
                      <a:pt x="3836" y="831"/>
                      <a:pt x="3257" y="529"/>
                    </a:cubicBezTo>
                    <a:cubicBezTo>
                      <a:pt x="2993" y="391"/>
                      <a:pt x="2742" y="214"/>
                      <a:pt x="2540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27"/>
              <p:cNvSpPr/>
              <p:nvPr/>
            </p:nvSpPr>
            <p:spPr>
              <a:xfrm>
                <a:off x="3650925" y="3785825"/>
                <a:ext cx="334500" cy="250875"/>
              </a:xfrm>
              <a:custGeom>
                <a:avLst/>
                <a:gdLst/>
                <a:ahLst/>
                <a:cxnLst/>
                <a:rect l="l" t="t" r="r" b="b"/>
                <a:pathLst>
                  <a:path w="13380" h="10035" extrusionOk="0">
                    <a:moveTo>
                      <a:pt x="7734" y="0"/>
                    </a:moveTo>
                    <a:lnTo>
                      <a:pt x="0" y="5068"/>
                    </a:lnTo>
                    <a:lnTo>
                      <a:pt x="13053" y="10035"/>
                    </a:lnTo>
                    <a:cubicBezTo>
                      <a:pt x="13367" y="9771"/>
                      <a:pt x="13380" y="9293"/>
                      <a:pt x="13241" y="8903"/>
                    </a:cubicBezTo>
                    <a:cubicBezTo>
                      <a:pt x="13116" y="8513"/>
                      <a:pt x="11934" y="7646"/>
                      <a:pt x="11745" y="7382"/>
                    </a:cubicBezTo>
                    <a:cubicBezTo>
                      <a:pt x="11179" y="6539"/>
                      <a:pt x="12512" y="5797"/>
                      <a:pt x="12411" y="4791"/>
                    </a:cubicBezTo>
                    <a:cubicBezTo>
                      <a:pt x="12336" y="3886"/>
                      <a:pt x="11167" y="2754"/>
                      <a:pt x="10437" y="2201"/>
                    </a:cubicBezTo>
                    <a:cubicBezTo>
                      <a:pt x="9708" y="1648"/>
                      <a:pt x="8023" y="315"/>
                      <a:pt x="7734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27"/>
              <p:cNvSpPr/>
              <p:nvPr/>
            </p:nvSpPr>
            <p:spPr>
              <a:xfrm>
                <a:off x="3749625" y="3614500"/>
                <a:ext cx="638825" cy="475650"/>
              </a:xfrm>
              <a:custGeom>
                <a:avLst/>
                <a:gdLst/>
                <a:ahLst/>
                <a:cxnLst/>
                <a:rect l="l" t="t" r="r" b="b"/>
                <a:pathLst>
                  <a:path w="25553" h="19026" extrusionOk="0">
                    <a:moveTo>
                      <a:pt x="12840" y="3823"/>
                    </a:moveTo>
                    <a:lnTo>
                      <a:pt x="20850" y="6514"/>
                    </a:lnTo>
                    <a:cubicBezTo>
                      <a:pt x="20875" y="7067"/>
                      <a:pt x="20787" y="7746"/>
                      <a:pt x="19969" y="8086"/>
                    </a:cubicBezTo>
                    <a:lnTo>
                      <a:pt x="19969" y="8098"/>
                    </a:lnTo>
                    <a:cubicBezTo>
                      <a:pt x="19636" y="8236"/>
                      <a:pt x="19240" y="8296"/>
                      <a:pt x="18841" y="8296"/>
                    </a:cubicBezTo>
                    <a:cubicBezTo>
                      <a:pt x="18442" y="8296"/>
                      <a:pt x="18039" y="8236"/>
                      <a:pt x="17693" y="8136"/>
                    </a:cubicBezTo>
                    <a:cubicBezTo>
                      <a:pt x="17014" y="7935"/>
                      <a:pt x="16511" y="7608"/>
                      <a:pt x="15971" y="7319"/>
                    </a:cubicBezTo>
                    <a:cubicBezTo>
                      <a:pt x="15367" y="6979"/>
                      <a:pt x="14701" y="6778"/>
                      <a:pt x="14009" y="6740"/>
                    </a:cubicBezTo>
                    <a:cubicBezTo>
                      <a:pt x="13968" y="6739"/>
                      <a:pt x="13926" y="6738"/>
                      <a:pt x="13885" y="6738"/>
                    </a:cubicBezTo>
                    <a:cubicBezTo>
                      <a:pt x="13219" y="6738"/>
                      <a:pt x="12514" y="6898"/>
                      <a:pt x="11844" y="6898"/>
                    </a:cubicBezTo>
                    <a:cubicBezTo>
                      <a:pt x="11765" y="6898"/>
                      <a:pt x="11686" y="6896"/>
                      <a:pt x="11607" y="6891"/>
                    </a:cubicBezTo>
                    <a:cubicBezTo>
                      <a:pt x="10450" y="6841"/>
                      <a:pt x="9469" y="6262"/>
                      <a:pt x="9482" y="5545"/>
                    </a:cubicBezTo>
                    <a:cubicBezTo>
                      <a:pt x="9507" y="4716"/>
                      <a:pt x="10840" y="3873"/>
                      <a:pt x="12840" y="3823"/>
                    </a:cubicBezTo>
                    <a:close/>
                    <a:moveTo>
                      <a:pt x="23008" y="7936"/>
                    </a:moveTo>
                    <a:cubicBezTo>
                      <a:pt x="23264" y="7996"/>
                      <a:pt x="23509" y="8068"/>
                      <a:pt x="23754" y="8161"/>
                    </a:cubicBezTo>
                    <a:cubicBezTo>
                      <a:pt x="24006" y="8236"/>
                      <a:pt x="24257" y="8325"/>
                      <a:pt x="24509" y="8438"/>
                    </a:cubicBezTo>
                    <a:cubicBezTo>
                      <a:pt x="24232" y="8375"/>
                      <a:pt x="23968" y="8299"/>
                      <a:pt x="23704" y="8199"/>
                    </a:cubicBezTo>
                    <a:cubicBezTo>
                      <a:pt x="23472" y="8129"/>
                      <a:pt x="23240" y="8038"/>
                      <a:pt x="23008" y="7936"/>
                    </a:cubicBezTo>
                    <a:close/>
                    <a:moveTo>
                      <a:pt x="22736" y="8136"/>
                    </a:moveTo>
                    <a:lnTo>
                      <a:pt x="22736" y="8136"/>
                    </a:lnTo>
                    <a:cubicBezTo>
                      <a:pt x="23013" y="8186"/>
                      <a:pt x="23277" y="8274"/>
                      <a:pt x="23541" y="8375"/>
                    </a:cubicBezTo>
                    <a:cubicBezTo>
                      <a:pt x="23792" y="8450"/>
                      <a:pt x="24056" y="8538"/>
                      <a:pt x="24295" y="8651"/>
                    </a:cubicBezTo>
                    <a:cubicBezTo>
                      <a:pt x="24019" y="8589"/>
                      <a:pt x="23754" y="8501"/>
                      <a:pt x="23490" y="8413"/>
                    </a:cubicBezTo>
                    <a:cubicBezTo>
                      <a:pt x="23239" y="8337"/>
                      <a:pt x="22987" y="8236"/>
                      <a:pt x="22736" y="8136"/>
                    </a:cubicBezTo>
                    <a:close/>
                    <a:moveTo>
                      <a:pt x="22535" y="8350"/>
                    </a:moveTo>
                    <a:lnTo>
                      <a:pt x="22535" y="8350"/>
                    </a:lnTo>
                    <a:cubicBezTo>
                      <a:pt x="22799" y="8413"/>
                      <a:pt x="23063" y="8488"/>
                      <a:pt x="23327" y="8576"/>
                    </a:cubicBezTo>
                    <a:lnTo>
                      <a:pt x="23327" y="8589"/>
                    </a:lnTo>
                    <a:cubicBezTo>
                      <a:pt x="23591" y="8664"/>
                      <a:pt x="23842" y="8752"/>
                      <a:pt x="24094" y="8865"/>
                    </a:cubicBezTo>
                    <a:cubicBezTo>
                      <a:pt x="23817" y="8802"/>
                      <a:pt x="23553" y="8727"/>
                      <a:pt x="23289" y="8626"/>
                    </a:cubicBezTo>
                    <a:cubicBezTo>
                      <a:pt x="23025" y="8551"/>
                      <a:pt x="22774" y="8463"/>
                      <a:pt x="22535" y="8350"/>
                    </a:cubicBezTo>
                    <a:close/>
                    <a:moveTo>
                      <a:pt x="12840" y="8161"/>
                    </a:moveTo>
                    <a:lnTo>
                      <a:pt x="19077" y="10450"/>
                    </a:lnTo>
                    <a:lnTo>
                      <a:pt x="18586" y="10839"/>
                    </a:lnTo>
                    <a:lnTo>
                      <a:pt x="12337" y="8551"/>
                    </a:lnTo>
                    <a:lnTo>
                      <a:pt x="12840" y="8161"/>
                    </a:lnTo>
                    <a:close/>
                    <a:moveTo>
                      <a:pt x="11080" y="9355"/>
                    </a:moveTo>
                    <a:cubicBezTo>
                      <a:pt x="11125" y="9355"/>
                      <a:pt x="12320" y="9791"/>
                      <a:pt x="13795" y="10349"/>
                    </a:cubicBezTo>
                    <a:cubicBezTo>
                      <a:pt x="15292" y="10915"/>
                      <a:pt x="16549" y="11380"/>
                      <a:pt x="16537" y="11393"/>
                    </a:cubicBezTo>
                    <a:cubicBezTo>
                      <a:pt x="16536" y="11393"/>
                      <a:pt x="16536" y="11393"/>
                      <a:pt x="16535" y="11393"/>
                    </a:cubicBezTo>
                    <a:cubicBezTo>
                      <a:pt x="16489" y="11393"/>
                      <a:pt x="15233" y="10945"/>
                      <a:pt x="13745" y="10387"/>
                    </a:cubicBezTo>
                    <a:cubicBezTo>
                      <a:pt x="12249" y="9833"/>
                      <a:pt x="11066" y="9368"/>
                      <a:pt x="11079" y="9356"/>
                    </a:cubicBezTo>
                    <a:cubicBezTo>
                      <a:pt x="11079" y="9355"/>
                      <a:pt x="11080" y="9355"/>
                      <a:pt x="11080" y="9355"/>
                    </a:cubicBezTo>
                    <a:close/>
                    <a:moveTo>
                      <a:pt x="8904" y="8136"/>
                    </a:moveTo>
                    <a:cubicBezTo>
                      <a:pt x="8949" y="8136"/>
                      <a:pt x="11414" y="9062"/>
                      <a:pt x="14512" y="10211"/>
                    </a:cubicBezTo>
                    <a:cubicBezTo>
                      <a:pt x="17731" y="11380"/>
                      <a:pt x="20397" y="12348"/>
                      <a:pt x="20384" y="12361"/>
                    </a:cubicBezTo>
                    <a:cubicBezTo>
                      <a:pt x="20384" y="12361"/>
                      <a:pt x="20384" y="12361"/>
                      <a:pt x="20384" y="12361"/>
                    </a:cubicBezTo>
                    <a:cubicBezTo>
                      <a:pt x="20337" y="12361"/>
                      <a:pt x="17660" y="11410"/>
                      <a:pt x="14462" y="10261"/>
                    </a:cubicBezTo>
                    <a:cubicBezTo>
                      <a:pt x="11343" y="9092"/>
                      <a:pt x="8891" y="8148"/>
                      <a:pt x="8904" y="8136"/>
                    </a:cubicBezTo>
                    <a:cubicBezTo>
                      <a:pt x="8904" y="8136"/>
                      <a:pt x="8904" y="8136"/>
                      <a:pt x="8904" y="8136"/>
                    </a:cubicBezTo>
                    <a:close/>
                    <a:moveTo>
                      <a:pt x="13785" y="11345"/>
                    </a:moveTo>
                    <a:cubicBezTo>
                      <a:pt x="13943" y="11345"/>
                      <a:pt x="14099" y="11371"/>
                      <a:pt x="14248" y="11418"/>
                    </a:cubicBezTo>
                    <a:lnTo>
                      <a:pt x="16172" y="12110"/>
                    </a:lnTo>
                    <a:lnTo>
                      <a:pt x="17014" y="12411"/>
                    </a:lnTo>
                    <a:cubicBezTo>
                      <a:pt x="17128" y="12449"/>
                      <a:pt x="17241" y="12512"/>
                      <a:pt x="17329" y="12600"/>
                    </a:cubicBezTo>
                    <a:cubicBezTo>
                      <a:pt x="17392" y="12663"/>
                      <a:pt x="17417" y="12751"/>
                      <a:pt x="17417" y="12839"/>
                    </a:cubicBezTo>
                    <a:lnTo>
                      <a:pt x="17404" y="12839"/>
                    </a:lnTo>
                    <a:cubicBezTo>
                      <a:pt x="17379" y="12990"/>
                      <a:pt x="17203" y="13128"/>
                      <a:pt x="17014" y="13204"/>
                    </a:cubicBezTo>
                    <a:cubicBezTo>
                      <a:pt x="16826" y="13279"/>
                      <a:pt x="16637" y="13304"/>
                      <a:pt x="16448" y="13304"/>
                    </a:cubicBezTo>
                    <a:cubicBezTo>
                      <a:pt x="16323" y="13304"/>
                      <a:pt x="16210" y="13292"/>
                      <a:pt x="16084" y="13266"/>
                    </a:cubicBezTo>
                    <a:cubicBezTo>
                      <a:pt x="16059" y="13254"/>
                      <a:pt x="16021" y="13241"/>
                      <a:pt x="15983" y="13229"/>
                    </a:cubicBezTo>
                    <a:cubicBezTo>
                      <a:pt x="15946" y="13216"/>
                      <a:pt x="15908" y="13216"/>
                      <a:pt x="15883" y="13204"/>
                    </a:cubicBezTo>
                    <a:lnTo>
                      <a:pt x="15581" y="13103"/>
                    </a:lnTo>
                    <a:lnTo>
                      <a:pt x="14487" y="12726"/>
                    </a:lnTo>
                    <a:lnTo>
                      <a:pt x="13757" y="12462"/>
                    </a:lnTo>
                    <a:lnTo>
                      <a:pt x="13343" y="12323"/>
                    </a:lnTo>
                    <a:lnTo>
                      <a:pt x="13129" y="12248"/>
                    </a:lnTo>
                    <a:cubicBezTo>
                      <a:pt x="13053" y="12223"/>
                      <a:pt x="12990" y="12185"/>
                      <a:pt x="12928" y="12147"/>
                    </a:cubicBezTo>
                    <a:cubicBezTo>
                      <a:pt x="12827" y="12084"/>
                      <a:pt x="12777" y="11971"/>
                      <a:pt x="12789" y="11845"/>
                    </a:cubicBezTo>
                    <a:cubicBezTo>
                      <a:pt x="12827" y="11707"/>
                      <a:pt x="12915" y="11594"/>
                      <a:pt x="13041" y="11531"/>
                    </a:cubicBezTo>
                    <a:cubicBezTo>
                      <a:pt x="13217" y="11430"/>
                      <a:pt x="13418" y="11368"/>
                      <a:pt x="13619" y="11355"/>
                    </a:cubicBezTo>
                    <a:cubicBezTo>
                      <a:pt x="13674" y="11349"/>
                      <a:pt x="13730" y="11345"/>
                      <a:pt x="13785" y="11345"/>
                    </a:cubicBezTo>
                    <a:close/>
                    <a:moveTo>
                      <a:pt x="1572" y="0"/>
                    </a:moveTo>
                    <a:lnTo>
                      <a:pt x="1" y="1232"/>
                    </a:lnTo>
                    <a:lnTo>
                      <a:pt x="1" y="1232"/>
                    </a:lnTo>
                    <a:lnTo>
                      <a:pt x="252" y="1044"/>
                    </a:lnTo>
                    <a:cubicBezTo>
                      <a:pt x="1937" y="1144"/>
                      <a:pt x="3660" y="1283"/>
                      <a:pt x="4993" y="1786"/>
                    </a:cubicBezTo>
                    <a:cubicBezTo>
                      <a:pt x="5534" y="1974"/>
                      <a:pt x="6024" y="2276"/>
                      <a:pt x="6439" y="2666"/>
                    </a:cubicBezTo>
                    <a:cubicBezTo>
                      <a:pt x="7533" y="3093"/>
                      <a:pt x="8023" y="3986"/>
                      <a:pt x="7571" y="4854"/>
                    </a:cubicBezTo>
                    <a:cubicBezTo>
                      <a:pt x="7269" y="5407"/>
                      <a:pt x="6640" y="5923"/>
                      <a:pt x="6137" y="6438"/>
                    </a:cubicBezTo>
                    <a:cubicBezTo>
                      <a:pt x="5634" y="6966"/>
                      <a:pt x="5232" y="7570"/>
                      <a:pt x="5496" y="8060"/>
                    </a:cubicBezTo>
                    <a:cubicBezTo>
                      <a:pt x="5508" y="8098"/>
                      <a:pt x="5521" y="8123"/>
                      <a:pt x="5546" y="8148"/>
                    </a:cubicBezTo>
                    <a:lnTo>
                      <a:pt x="5697" y="7972"/>
                    </a:lnTo>
                    <a:cubicBezTo>
                      <a:pt x="5798" y="7822"/>
                      <a:pt x="5936" y="7721"/>
                      <a:pt x="6112" y="7658"/>
                    </a:cubicBezTo>
                    <a:cubicBezTo>
                      <a:pt x="6137" y="7645"/>
                      <a:pt x="6162" y="7620"/>
                      <a:pt x="6187" y="7608"/>
                    </a:cubicBezTo>
                    <a:cubicBezTo>
                      <a:pt x="6288" y="7419"/>
                      <a:pt x="6376" y="7218"/>
                      <a:pt x="6426" y="7017"/>
                    </a:cubicBezTo>
                    <a:cubicBezTo>
                      <a:pt x="6472" y="6889"/>
                      <a:pt x="6597" y="6827"/>
                      <a:pt x="6662" y="6827"/>
                    </a:cubicBezTo>
                    <a:cubicBezTo>
                      <a:pt x="6687" y="6827"/>
                      <a:pt x="6703" y="6836"/>
                      <a:pt x="6703" y="6853"/>
                    </a:cubicBezTo>
                    <a:cubicBezTo>
                      <a:pt x="6703" y="6992"/>
                      <a:pt x="6565" y="7532"/>
                      <a:pt x="6615" y="7595"/>
                    </a:cubicBezTo>
                    <a:cubicBezTo>
                      <a:pt x="6620" y="7602"/>
                      <a:pt x="6627" y="7605"/>
                      <a:pt x="6635" y="7605"/>
                    </a:cubicBezTo>
                    <a:cubicBezTo>
                      <a:pt x="6698" y="7605"/>
                      <a:pt x="6829" y="7394"/>
                      <a:pt x="6829" y="7394"/>
                    </a:cubicBezTo>
                    <a:cubicBezTo>
                      <a:pt x="7127" y="6857"/>
                      <a:pt x="7154" y="6739"/>
                      <a:pt x="7306" y="6739"/>
                    </a:cubicBezTo>
                    <a:cubicBezTo>
                      <a:pt x="7314" y="6739"/>
                      <a:pt x="7323" y="6739"/>
                      <a:pt x="7332" y="6740"/>
                    </a:cubicBezTo>
                    <a:cubicBezTo>
                      <a:pt x="7533" y="6740"/>
                      <a:pt x="7068" y="7595"/>
                      <a:pt x="7068" y="7595"/>
                    </a:cubicBezTo>
                    <a:cubicBezTo>
                      <a:pt x="7113" y="7528"/>
                      <a:pt x="7188" y="7480"/>
                      <a:pt x="7267" y="7480"/>
                    </a:cubicBezTo>
                    <a:cubicBezTo>
                      <a:pt x="7276" y="7480"/>
                      <a:pt x="7285" y="7481"/>
                      <a:pt x="7294" y="7482"/>
                    </a:cubicBezTo>
                    <a:cubicBezTo>
                      <a:pt x="7458" y="7482"/>
                      <a:pt x="7432" y="7608"/>
                      <a:pt x="7432" y="7608"/>
                    </a:cubicBezTo>
                    <a:cubicBezTo>
                      <a:pt x="7459" y="7563"/>
                      <a:pt x="7538" y="7556"/>
                      <a:pt x="7580" y="7556"/>
                    </a:cubicBezTo>
                    <a:cubicBezTo>
                      <a:pt x="7597" y="7556"/>
                      <a:pt x="7608" y="7557"/>
                      <a:pt x="7608" y="7557"/>
                    </a:cubicBezTo>
                    <a:cubicBezTo>
                      <a:pt x="7923" y="7645"/>
                      <a:pt x="7105" y="8400"/>
                      <a:pt x="7105" y="8400"/>
                    </a:cubicBezTo>
                    <a:lnTo>
                      <a:pt x="6703" y="8815"/>
                    </a:lnTo>
                    <a:cubicBezTo>
                      <a:pt x="6904" y="8878"/>
                      <a:pt x="7131" y="8941"/>
                      <a:pt x="7357" y="8991"/>
                    </a:cubicBezTo>
                    <a:cubicBezTo>
                      <a:pt x="8174" y="9180"/>
                      <a:pt x="9067" y="9305"/>
                      <a:pt x="9759" y="9620"/>
                    </a:cubicBezTo>
                    <a:cubicBezTo>
                      <a:pt x="10010" y="9720"/>
                      <a:pt x="10237" y="9871"/>
                      <a:pt x="10438" y="10047"/>
                    </a:cubicBezTo>
                    <a:lnTo>
                      <a:pt x="11997" y="10613"/>
                    </a:lnTo>
                    <a:cubicBezTo>
                      <a:pt x="12362" y="10751"/>
                      <a:pt x="12425" y="11041"/>
                      <a:pt x="12123" y="11254"/>
                    </a:cubicBezTo>
                    <a:cubicBezTo>
                      <a:pt x="11891" y="11403"/>
                      <a:pt x="11621" y="11476"/>
                      <a:pt x="11352" y="11476"/>
                    </a:cubicBezTo>
                    <a:cubicBezTo>
                      <a:pt x="11213" y="11476"/>
                      <a:pt x="11074" y="11457"/>
                      <a:pt x="10941" y="11418"/>
                    </a:cubicBezTo>
                    <a:cubicBezTo>
                      <a:pt x="10840" y="11757"/>
                      <a:pt x="10652" y="12059"/>
                      <a:pt x="10375" y="12286"/>
                    </a:cubicBezTo>
                    <a:lnTo>
                      <a:pt x="10174" y="12462"/>
                    </a:lnTo>
                    <a:cubicBezTo>
                      <a:pt x="10161" y="12575"/>
                      <a:pt x="10149" y="12675"/>
                      <a:pt x="10111" y="12789"/>
                    </a:cubicBezTo>
                    <a:lnTo>
                      <a:pt x="10815" y="13040"/>
                    </a:lnTo>
                    <a:cubicBezTo>
                      <a:pt x="13217" y="13895"/>
                      <a:pt x="15178" y="14587"/>
                      <a:pt x="15166" y="14599"/>
                    </a:cubicBezTo>
                    <a:cubicBezTo>
                      <a:pt x="15166" y="14599"/>
                      <a:pt x="15165" y="14599"/>
                      <a:pt x="15165" y="14599"/>
                    </a:cubicBezTo>
                    <a:cubicBezTo>
                      <a:pt x="15117" y="14599"/>
                      <a:pt x="13145" y="13925"/>
                      <a:pt x="10765" y="13090"/>
                    </a:cubicBezTo>
                    <a:lnTo>
                      <a:pt x="10098" y="12851"/>
                    </a:lnTo>
                    <a:cubicBezTo>
                      <a:pt x="10098" y="12864"/>
                      <a:pt x="10098" y="12877"/>
                      <a:pt x="10086" y="12902"/>
                    </a:cubicBezTo>
                    <a:cubicBezTo>
                      <a:pt x="10048" y="13027"/>
                      <a:pt x="9998" y="13141"/>
                      <a:pt x="9935" y="13254"/>
                    </a:cubicBezTo>
                    <a:lnTo>
                      <a:pt x="10400" y="13430"/>
                    </a:lnTo>
                    <a:cubicBezTo>
                      <a:pt x="12802" y="14272"/>
                      <a:pt x="14776" y="14964"/>
                      <a:pt x="14763" y="14977"/>
                    </a:cubicBezTo>
                    <a:cubicBezTo>
                      <a:pt x="14763" y="14977"/>
                      <a:pt x="14763" y="14977"/>
                      <a:pt x="14763" y="14977"/>
                    </a:cubicBezTo>
                    <a:cubicBezTo>
                      <a:pt x="14714" y="14977"/>
                      <a:pt x="12729" y="14302"/>
                      <a:pt x="10337" y="13468"/>
                    </a:cubicBezTo>
                    <a:lnTo>
                      <a:pt x="9910" y="13304"/>
                    </a:lnTo>
                    <a:cubicBezTo>
                      <a:pt x="9834" y="13442"/>
                      <a:pt x="9746" y="13581"/>
                      <a:pt x="9658" y="13719"/>
                    </a:cubicBezTo>
                    <a:lnTo>
                      <a:pt x="10111" y="13870"/>
                    </a:lnTo>
                    <a:cubicBezTo>
                      <a:pt x="11155" y="14235"/>
                      <a:pt x="11997" y="14549"/>
                      <a:pt x="11984" y="14549"/>
                    </a:cubicBezTo>
                    <a:cubicBezTo>
                      <a:pt x="11984" y="14549"/>
                      <a:pt x="11983" y="14549"/>
                      <a:pt x="11982" y="14549"/>
                    </a:cubicBezTo>
                    <a:cubicBezTo>
                      <a:pt x="11923" y="14549"/>
                      <a:pt x="11082" y="14265"/>
                      <a:pt x="10060" y="13908"/>
                    </a:cubicBezTo>
                    <a:lnTo>
                      <a:pt x="9620" y="13757"/>
                    </a:lnTo>
                    <a:cubicBezTo>
                      <a:pt x="9419" y="13996"/>
                      <a:pt x="9205" y="14210"/>
                      <a:pt x="8966" y="14411"/>
                    </a:cubicBezTo>
                    <a:cubicBezTo>
                      <a:pt x="9180" y="14624"/>
                      <a:pt x="9419" y="14801"/>
                      <a:pt x="9683" y="14939"/>
                    </a:cubicBezTo>
                    <a:cubicBezTo>
                      <a:pt x="10262" y="15253"/>
                      <a:pt x="10966" y="15492"/>
                      <a:pt x="11431" y="15857"/>
                    </a:cubicBezTo>
                    <a:cubicBezTo>
                      <a:pt x="12085" y="16347"/>
                      <a:pt x="12098" y="17165"/>
                      <a:pt x="11733" y="17768"/>
                    </a:cubicBezTo>
                    <a:lnTo>
                      <a:pt x="15103" y="19026"/>
                    </a:lnTo>
                    <a:lnTo>
                      <a:pt x="17505" y="16448"/>
                    </a:lnTo>
                    <a:cubicBezTo>
                      <a:pt x="17203" y="16347"/>
                      <a:pt x="16914" y="16209"/>
                      <a:pt x="16650" y="16008"/>
                    </a:cubicBezTo>
                    <a:cubicBezTo>
                      <a:pt x="16109" y="15580"/>
                      <a:pt x="16034" y="14989"/>
                      <a:pt x="16398" y="14474"/>
                    </a:cubicBezTo>
                    <a:cubicBezTo>
                      <a:pt x="16700" y="14071"/>
                      <a:pt x="17128" y="13782"/>
                      <a:pt x="17593" y="13644"/>
                    </a:cubicBezTo>
                    <a:cubicBezTo>
                      <a:pt x="17945" y="13526"/>
                      <a:pt x="18310" y="13469"/>
                      <a:pt x="18673" y="13469"/>
                    </a:cubicBezTo>
                    <a:cubicBezTo>
                      <a:pt x="18932" y="13469"/>
                      <a:pt x="19190" y="13498"/>
                      <a:pt x="19441" y="13556"/>
                    </a:cubicBezTo>
                    <a:lnTo>
                      <a:pt x="19492" y="13581"/>
                    </a:lnTo>
                    <a:cubicBezTo>
                      <a:pt x="19693" y="13631"/>
                      <a:pt x="19894" y="13681"/>
                      <a:pt x="20083" y="13744"/>
                    </a:cubicBezTo>
                    <a:lnTo>
                      <a:pt x="25553" y="7998"/>
                    </a:lnTo>
                    <a:lnTo>
                      <a:pt x="157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27"/>
              <p:cNvSpPr/>
              <p:nvPr/>
            </p:nvSpPr>
            <p:spPr>
              <a:xfrm>
                <a:off x="4071225" y="3899200"/>
                <a:ext cx="112575" cy="47600"/>
              </a:xfrm>
              <a:custGeom>
                <a:avLst/>
                <a:gdLst/>
                <a:ahLst/>
                <a:cxnLst/>
                <a:rect l="l" t="t" r="r" b="b"/>
                <a:pathLst>
                  <a:path w="4503" h="1904" extrusionOk="0">
                    <a:moveTo>
                      <a:pt x="895" y="0"/>
                    </a:moveTo>
                    <a:cubicBezTo>
                      <a:pt x="853" y="0"/>
                      <a:pt x="810" y="2"/>
                      <a:pt x="768" y="5"/>
                    </a:cubicBezTo>
                    <a:cubicBezTo>
                      <a:pt x="579" y="17"/>
                      <a:pt x="403" y="80"/>
                      <a:pt x="252" y="168"/>
                    </a:cubicBezTo>
                    <a:cubicBezTo>
                      <a:pt x="126" y="219"/>
                      <a:pt x="51" y="332"/>
                      <a:pt x="13" y="457"/>
                    </a:cubicBezTo>
                    <a:cubicBezTo>
                      <a:pt x="1" y="558"/>
                      <a:pt x="51" y="659"/>
                      <a:pt x="139" y="722"/>
                    </a:cubicBezTo>
                    <a:cubicBezTo>
                      <a:pt x="202" y="759"/>
                      <a:pt x="252" y="797"/>
                      <a:pt x="315" y="822"/>
                    </a:cubicBezTo>
                    <a:lnTo>
                      <a:pt x="529" y="898"/>
                    </a:lnTo>
                    <a:lnTo>
                      <a:pt x="944" y="1036"/>
                    </a:lnTo>
                    <a:lnTo>
                      <a:pt x="1673" y="1300"/>
                    </a:lnTo>
                    <a:lnTo>
                      <a:pt x="2742" y="1690"/>
                    </a:lnTo>
                    <a:lnTo>
                      <a:pt x="3031" y="1790"/>
                    </a:lnTo>
                    <a:cubicBezTo>
                      <a:pt x="3069" y="1803"/>
                      <a:pt x="3094" y="1816"/>
                      <a:pt x="3132" y="1841"/>
                    </a:cubicBezTo>
                    <a:cubicBezTo>
                      <a:pt x="3132" y="1841"/>
                      <a:pt x="3170" y="1841"/>
                      <a:pt x="3245" y="1866"/>
                    </a:cubicBezTo>
                    <a:cubicBezTo>
                      <a:pt x="3358" y="1891"/>
                      <a:pt x="3471" y="1904"/>
                      <a:pt x="3584" y="1904"/>
                    </a:cubicBezTo>
                    <a:cubicBezTo>
                      <a:pt x="3773" y="1904"/>
                      <a:pt x="3949" y="1866"/>
                      <a:pt x="4125" y="1803"/>
                    </a:cubicBezTo>
                    <a:cubicBezTo>
                      <a:pt x="4301" y="1728"/>
                      <a:pt x="4465" y="1602"/>
                      <a:pt x="4490" y="1451"/>
                    </a:cubicBezTo>
                    <a:cubicBezTo>
                      <a:pt x="4502" y="1300"/>
                      <a:pt x="4389" y="1136"/>
                      <a:pt x="4113" y="1061"/>
                    </a:cubicBezTo>
                    <a:lnTo>
                      <a:pt x="3258" y="759"/>
                    </a:lnTo>
                    <a:cubicBezTo>
                      <a:pt x="2667" y="545"/>
                      <a:pt x="2013" y="307"/>
                      <a:pt x="1334" y="68"/>
                    </a:cubicBezTo>
                    <a:cubicBezTo>
                      <a:pt x="1187" y="19"/>
                      <a:pt x="1041" y="0"/>
                      <a:pt x="89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567;p27"/>
              <p:cNvSpPr/>
              <p:nvPr/>
            </p:nvSpPr>
            <p:spPr>
              <a:xfrm>
                <a:off x="3986350" y="3710050"/>
                <a:ext cx="285150" cy="111875"/>
              </a:xfrm>
              <a:custGeom>
                <a:avLst/>
                <a:gdLst/>
                <a:ahLst/>
                <a:cxnLst/>
                <a:rect l="l" t="t" r="r" b="b"/>
                <a:pathLst>
                  <a:path w="11406" h="4475" extrusionOk="0">
                    <a:moveTo>
                      <a:pt x="3371" y="1"/>
                    </a:moveTo>
                    <a:cubicBezTo>
                      <a:pt x="1371" y="51"/>
                      <a:pt x="26" y="881"/>
                      <a:pt x="13" y="1723"/>
                    </a:cubicBezTo>
                    <a:cubicBezTo>
                      <a:pt x="0" y="2428"/>
                      <a:pt x="981" y="3006"/>
                      <a:pt x="2138" y="3069"/>
                    </a:cubicBezTo>
                    <a:cubicBezTo>
                      <a:pt x="2198" y="3072"/>
                      <a:pt x="2259" y="3073"/>
                      <a:pt x="2320" y="3073"/>
                    </a:cubicBezTo>
                    <a:cubicBezTo>
                      <a:pt x="3004" y="3073"/>
                      <a:pt x="3722" y="2904"/>
                      <a:pt x="4414" y="2904"/>
                    </a:cubicBezTo>
                    <a:cubicBezTo>
                      <a:pt x="4456" y="2904"/>
                      <a:pt x="4498" y="2904"/>
                      <a:pt x="4540" y="2906"/>
                    </a:cubicBezTo>
                    <a:cubicBezTo>
                      <a:pt x="5232" y="2943"/>
                      <a:pt x="5898" y="3144"/>
                      <a:pt x="6502" y="3497"/>
                    </a:cubicBezTo>
                    <a:cubicBezTo>
                      <a:pt x="7042" y="3786"/>
                      <a:pt x="7545" y="4113"/>
                      <a:pt x="8224" y="4314"/>
                    </a:cubicBezTo>
                    <a:cubicBezTo>
                      <a:pt x="8564" y="4414"/>
                      <a:pt x="8963" y="4474"/>
                      <a:pt x="9361" y="4474"/>
                    </a:cubicBezTo>
                    <a:cubicBezTo>
                      <a:pt x="9759" y="4474"/>
                      <a:pt x="10155" y="4414"/>
                      <a:pt x="10488" y="4276"/>
                    </a:cubicBezTo>
                    <a:cubicBezTo>
                      <a:pt x="11318" y="3912"/>
                      <a:pt x="11406" y="3258"/>
                      <a:pt x="11368" y="2679"/>
                    </a:cubicBezTo>
                    <a:lnTo>
                      <a:pt x="3371" y="1"/>
                    </a:ln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568;p27"/>
              <p:cNvSpPr/>
              <p:nvPr/>
            </p:nvSpPr>
            <p:spPr>
              <a:xfrm>
                <a:off x="3994525" y="3889550"/>
                <a:ext cx="28625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1145" h="1284" extrusionOk="0">
                    <a:moveTo>
                      <a:pt x="0" y="1"/>
                    </a:moveTo>
                    <a:lnTo>
                      <a:pt x="591" y="1284"/>
                    </a:lnTo>
                    <a:cubicBezTo>
                      <a:pt x="856" y="1057"/>
                      <a:pt x="1057" y="755"/>
                      <a:pt x="1145" y="416"/>
                    </a:cubicBezTo>
                    <a:lnTo>
                      <a:pt x="1132" y="41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27"/>
              <p:cNvSpPr/>
              <p:nvPr/>
            </p:nvSpPr>
            <p:spPr>
              <a:xfrm>
                <a:off x="3855875" y="3681450"/>
                <a:ext cx="94650" cy="146200"/>
              </a:xfrm>
              <a:custGeom>
                <a:avLst/>
                <a:gdLst/>
                <a:ahLst/>
                <a:cxnLst/>
                <a:rect l="l" t="t" r="r" b="b"/>
                <a:pathLst>
                  <a:path w="3786" h="5848" extrusionOk="0">
                    <a:moveTo>
                      <a:pt x="2202" y="0"/>
                    </a:moveTo>
                    <a:lnTo>
                      <a:pt x="2202" y="0"/>
                    </a:lnTo>
                    <a:cubicBezTo>
                      <a:pt x="2705" y="516"/>
                      <a:pt x="2906" y="1145"/>
                      <a:pt x="2579" y="1824"/>
                    </a:cubicBezTo>
                    <a:cubicBezTo>
                      <a:pt x="2277" y="2402"/>
                      <a:pt x="1611" y="2918"/>
                      <a:pt x="1057" y="3459"/>
                    </a:cubicBezTo>
                    <a:cubicBezTo>
                      <a:pt x="491" y="4012"/>
                      <a:pt x="1" y="4615"/>
                      <a:pt x="190" y="5156"/>
                    </a:cubicBezTo>
                    <a:cubicBezTo>
                      <a:pt x="278" y="5433"/>
                      <a:pt x="542" y="5659"/>
                      <a:pt x="894" y="5848"/>
                    </a:cubicBezTo>
                    <a:lnTo>
                      <a:pt x="1271" y="5533"/>
                    </a:lnTo>
                    <a:lnTo>
                      <a:pt x="1309" y="5483"/>
                    </a:lnTo>
                    <a:cubicBezTo>
                      <a:pt x="1284" y="5445"/>
                      <a:pt x="1271" y="5420"/>
                      <a:pt x="1258" y="5395"/>
                    </a:cubicBezTo>
                    <a:cubicBezTo>
                      <a:pt x="994" y="4892"/>
                      <a:pt x="1384" y="4288"/>
                      <a:pt x="1900" y="3773"/>
                    </a:cubicBezTo>
                    <a:cubicBezTo>
                      <a:pt x="2415" y="3245"/>
                      <a:pt x="3031" y="2742"/>
                      <a:pt x="3333" y="2188"/>
                    </a:cubicBezTo>
                    <a:cubicBezTo>
                      <a:pt x="3786" y="1321"/>
                      <a:pt x="3296" y="415"/>
                      <a:pt x="2202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27"/>
              <p:cNvSpPr/>
              <p:nvPr/>
            </p:nvSpPr>
            <p:spPr>
              <a:xfrm>
                <a:off x="3911850" y="3835175"/>
                <a:ext cx="99050" cy="30525"/>
              </a:xfrm>
              <a:custGeom>
                <a:avLst/>
                <a:gdLst/>
                <a:ahLst/>
                <a:cxnLst/>
                <a:rect l="l" t="t" r="r" b="b"/>
                <a:pathLst>
                  <a:path w="3962" h="1221" extrusionOk="0">
                    <a:moveTo>
                      <a:pt x="227" y="1"/>
                    </a:moveTo>
                    <a:lnTo>
                      <a:pt x="0" y="227"/>
                    </a:lnTo>
                    <a:cubicBezTo>
                      <a:pt x="403" y="353"/>
                      <a:pt x="818" y="478"/>
                      <a:pt x="1195" y="617"/>
                    </a:cubicBezTo>
                    <a:cubicBezTo>
                      <a:pt x="1383" y="692"/>
                      <a:pt x="1585" y="780"/>
                      <a:pt x="1773" y="881"/>
                    </a:cubicBezTo>
                    <a:cubicBezTo>
                      <a:pt x="1966" y="784"/>
                      <a:pt x="2177" y="736"/>
                      <a:pt x="2390" y="736"/>
                    </a:cubicBezTo>
                    <a:cubicBezTo>
                      <a:pt x="2537" y="736"/>
                      <a:pt x="2686" y="759"/>
                      <a:pt x="2830" y="805"/>
                    </a:cubicBezTo>
                    <a:lnTo>
                      <a:pt x="3961" y="1220"/>
                    </a:lnTo>
                    <a:cubicBezTo>
                      <a:pt x="3760" y="1044"/>
                      <a:pt x="3521" y="906"/>
                      <a:pt x="3270" y="805"/>
                    </a:cubicBezTo>
                    <a:cubicBezTo>
                      <a:pt x="2578" y="504"/>
                      <a:pt x="1685" y="365"/>
                      <a:pt x="868" y="177"/>
                    </a:cubicBezTo>
                    <a:cubicBezTo>
                      <a:pt x="654" y="114"/>
                      <a:pt x="428" y="63"/>
                      <a:pt x="227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27"/>
              <p:cNvSpPr/>
              <p:nvPr/>
            </p:nvSpPr>
            <p:spPr>
              <a:xfrm>
                <a:off x="3603750" y="3632400"/>
                <a:ext cx="332000" cy="260950"/>
              </a:xfrm>
              <a:custGeom>
                <a:avLst/>
                <a:gdLst/>
                <a:ahLst/>
                <a:cxnLst/>
                <a:rect l="l" t="t" r="r" b="b"/>
                <a:pathLst>
                  <a:path w="13280" h="10438" extrusionOk="0">
                    <a:moveTo>
                      <a:pt x="6376" y="1"/>
                    </a:moveTo>
                    <a:lnTo>
                      <a:pt x="6137" y="189"/>
                    </a:lnTo>
                    <a:lnTo>
                      <a:pt x="1" y="4855"/>
                    </a:lnTo>
                    <a:cubicBezTo>
                      <a:pt x="647" y="4730"/>
                      <a:pt x="1314" y="4677"/>
                      <a:pt x="1974" y="4677"/>
                    </a:cubicBezTo>
                    <a:cubicBezTo>
                      <a:pt x="2046" y="4677"/>
                      <a:pt x="2117" y="4677"/>
                      <a:pt x="2189" y="4679"/>
                    </a:cubicBezTo>
                    <a:cubicBezTo>
                      <a:pt x="2126" y="4666"/>
                      <a:pt x="2051" y="4641"/>
                      <a:pt x="1988" y="4616"/>
                    </a:cubicBezTo>
                    <a:lnTo>
                      <a:pt x="1988" y="4616"/>
                    </a:lnTo>
                    <a:cubicBezTo>
                      <a:pt x="2101" y="4628"/>
                      <a:pt x="2214" y="4653"/>
                      <a:pt x="2315" y="4691"/>
                    </a:cubicBezTo>
                    <a:cubicBezTo>
                      <a:pt x="2353" y="4690"/>
                      <a:pt x="2390" y="4689"/>
                      <a:pt x="2427" y="4689"/>
                    </a:cubicBezTo>
                    <a:cubicBezTo>
                      <a:pt x="3044" y="4689"/>
                      <a:pt x="3358" y="4880"/>
                      <a:pt x="3358" y="4880"/>
                    </a:cubicBezTo>
                    <a:lnTo>
                      <a:pt x="3799" y="5081"/>
                    </a:lnTo>
                    <a:lnTo>
                      <a:pt x="3962" y="4943"/>
                    </a:lnTo>
                    <a:cubicBezTo>
                      <a:pt x="3899" y="4905"/>
                      <a:pt x="3861" y="4855"/>
                      <a:pt x="3836" y="4792"/>
                    </a:cubicBezTo>
                    <a:cubicBezTo>
                      <a:pt x="3786" y="4691"/>
                      <a:pt x="3899" y="4578"/>
                      <a:pt x="3736" y="4452"/>
                    </a:cubicBezTo>
                    <a:cubicBezTo>
                      <a:pt x="3031" y="3949"/>
                      <a:pt x="3811" y="3660"/>
                      <a:pt x="3723" y="3522"/>
                    </a:cubicBezTo>
                    <a:cubicBezTo>
                      <a:pt x="3534" y="3207"/>
                      <a:pt x="3346" y="2906"/>
                      <a:pt x="3459" y="2616"/>
                    </a:cubicBezTo>
                    <a:cubicBezTo>
                      <a:pt x="3547" y="2428"/>
                      <a:pt x="3786" y="2289"/>
                      <a:pt x="4037" y="2113"/>
                    </a:cubicBezTo>
                    <a:cubicBezTo>
                      <a:pt x="4289" y="1937"/>
                      <a:pt x="4628" y="1912"/>
                      <a:pt x="4905" y="1874"/>
                    </a:cubicBezTo>
                    <a:cubicBezTo>
                      <a:pt x="5308" y="1812"/>
                      <a:pt x="5760" y="1359"/>
                      <a:pt x="6049" y="1145"/>
                    </a:cubicBezTo>
                    <a:cubicBezTo>
                      <a:pt x="6502" y="793"/>
                      <a:pt x="7043" y="554"/>
                      <a:pt x="7621" y="466"/>
                    </a:cubicBezTo>
                    <a:cubicBezTo>
                      <a:pt x="7695" y="458"/>
                      <a:pt x="7774" y="453"/>
                      <a:pt x="7858" y="453"/>
                    </a:cubicBezTo>
                    <a:cubicBezTo>
                      <a:pt x="8386" y="453"/>
                      <a:pt x="9062" y="620"/>
                      <a:pt x="9269" y="881"/>
                    </a:cubicBezTo>
                    <a:cubicBezTo>
                      <a:pt x="9772" y="969"/>
                      <a:pt x="10325" y="1271"/>
                      <a:pt x="10501" y="1774"/>
                    </a:cubicBezTo>
                    <a:cubicBezTo>
                      <a:pt x="10501" y="1774"/>
                      <a:pt x="10903" y="2289"/>
                      <a:pt x="10702" y="2742"/>
                    </a:cubicBezTo>
                    <a:lnTo>
                      <a:pt x="10589" y="2968"/>
                    </a:lnTo>
                    <a:cubicBezTo>
                      <a:pt x="10476" y="3195"/>
                      <a:pt x="10287" y="3346"/>
                      <a:pt x="10224" y="3522"/>
                    </a:cubicBezTo>
                    <a:cubicBezTo>
                      <a:pt x="10174" y="3735"/>
                      <a:pt x="10287" y="3937"/>
                      <a:pt x="10312" y="4125"/>
                    </a:cubicBezTo>
                    <a:cubicBezTo>
                      <a:pt x="10363" y="4565"/>
                      <a:pt x="9834" y="5244"/>
                      <a:pt x="8904" y="5534"/>
                    </a:cubicBezTo>
                    <a:cubicBezTo>
                      <a:pt x="8576" y="5647"/>
                      <a:pt x="8235" y="5704"/>
                      <a:pt x="7896" y="5704"/>
                    </a:cubicBezTo>
                    <a:cubicBezTo>
                      <a:pt x="7482" y="5704"/>
                      <a:pt x="7071" y="5619"/>
                      <a:pt x="6691" y="5446"/>
                    </a:cubicBezTo>
                    <a:lnTo>
                      <a:pt x="6276" y="5810"/>
                    </a:lnTo>
                    <a:cubicBezTo>
                      <a:pt x="6829" y="6037"/>
                      <a:pt x="7785" y="6628"/>
                      <a:pt x="7797" y="7583"/>
                    </a:cubicBezTo>
                    <a:cubicBezTo>
                      <a:pt x="7822" y="8174"/>
                      <a:pt x="7923" y="9570"/>
                      <a:pt x="7948" y="9985"/>
                    </a:cubicBezTo>
                    <a:lnTo>
                      <a:pt x="7709" y="10073"/>
                    </a:lnTo>
                    <a:lnTo>
                      <a:pt x="7785" y="10438"/>
                    </a:lnTo>
                    <a:lnTo>
                      <a:pt x="8225" y="10073"/>
                    </a:lnTo>
                    <a:lnTo>
                      <a:pt x="11067" y="7319"/>
                    </a:lnTo>
                    <a:cubicBezTo>
                      <a:pt x="10727" y="7118"/>
                      <a:pt x="10652" y="7068"/>
                      <a:pt x="10551" y="6791"/>
                    </a:cubicBezTo>
                    <a:cubicBezTo>
                      <a:pt x="10375" y="6250"/>
                      <a:pt x="10866" y="5647"/>
                      <a:pt x="11419" y="5094"/>
                    </a:cubicBezTo>
                    <a:cubicBezTo>
                      <a:pt x="11985" y="4553"/>
                      <a:pt x="12651" y="4025"/>
                      <a:pt x="12940" y="3446"/>
                    </a:cubicBezTo>
                    <a:cubicBezTo>
                      <a:pt x="13280" y="2780"/>
                      <a:pt x="13079" y="2151"/>
                      <a:pt x="12563" y="1623"/>
                    </a:cubicBezTo>
                    <a:cubicBezTo>
                      <a:pt x="12148" y="1233"/>
                      <a:pt x="11658" y="931"/>
                      <a:pt x="11130" y="743"/>
                    </a:cubicBezTo>
                    <a:cubicBezTo>
                      <a:pt x="9784" y="240"/>
                      <a:pt x="8074" y="101"/>
                      <a:pt x="6376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27"/>
              <p:cNvSpPr/>
              <p:nvPr/>
            </p:nvSpPr>
            <p:spPr>
              <a:xfrm>
                <a:off x="3757175" y="3734575"/>
                <a:ext cx="25" cy="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4" extrusionOk="0">
                    <a:moveTo>
                      <a:pt x="0" y="1"/>
                    </a:moveTo>
                    <a:lnTo>
                      <a:pt x="0" y="13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27"/>
              <p:cNvSpPr/>
              <p:nvPr/>
            </p:nvSpPr>
            <p:spPr>
              <a:xfrm>
                <a:off x="4150450" y="3950900"/>
                <a:ext cx="102200" cy="74800"/>
              </a:xfrm>
              <a:custGeom>
                <a:avLst/>
                <a:gdLst/>
                <a:ahLst/>
                <a:cxnLst/>
                <a:rect l="l" t="t" r="r" b="b"/>
                <a:pathLst>
                  <a:path w="4088" h="2992" extrusionOk="0">
                    <a:moveTo>
                      <a:pt x="2631" y="0"/>
                    </a:moveTo>
                    <a:cubicBezTo>
                      <a:pt x="2267" y="0"/>
                      <a:pt x="1905" y="58"/>
                      <a:pt x="1560" y="175"/>
                    </a:cubicBezTo>
                    <a:cubicBezTo>
                      <a:pt x="1082" y="313"/>
                      <a:pt x="667" y="603"/>
                      <a:pt x="365" y="1005"/>
                    </a:cubicBezTo>
                    <a:cubicBezTo>
                      <a:pt x="1" y="1521"/>
                      <a:pt x="63" y="2099"/>
                      <a:pt x="617" y="2552"/>
                    </a:cubicBezTo>
                    <a:cubicBezTo>
                      <a:pt x="868" y="2740"/>
                      <a:pt x="1157" y="2891"/>
                      <a:pt x="1472" y="2979"/>
                    </a:cubicBezTo>
                    <a:lnTo>
                      <a:pt x="1510" y="2992"/>
                    </a:lnTo>
                    <a:lnTo>
                      <a:pt x="4087" y="288"/>
                    </a:lnTo>
                    <a:lnTo>
                      <a:pt x="4050" y="276"/>
                    </a:lnTo>
                    <a:cubicBezTo>
                      <a:pt x="3848" y="225"/>
                      <a:pt x="3660" y="162"/>
                      <a:pt x="3459" y="112"/>
                    </a:cubicBezTo>
                    <a:lnTo>
                      <a:pt x="3408" y="87"/>
                    </a:lnTo>
                    <a:cubicBezTo>
                      <a:pt x="3152" y="29"/>
                      <a:pt x="2891" y="0"/>
                      <a:pt x="2631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27"/>
              <p:cNvSpPr/>
              <p:nvPr/>
            </p:nvSpPr>
            <p:spPr>
              <a:xfrm>
                <a:off x="4323350" y="3812225"/>
                <a:ext cx="39000" cy="13225"/>
              </a:xfrm>
              <a:custGeom>
                <a:avLst/>
                <a:gdLst/>
                <a:ahLst/>
                <a:cxnLst/>
                <a:rect l="l" t="t" r="r" b="b"/>
                <a:pathLst>
                  <a:path w="1560" h="52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52" y="114"/>
                      <a:pt x="504" y="214"/>
                      <a:pt x="755" y="290"/>
                    </a:cubicBezTo>
                    <a:cubicBezTo>
                      <a:pt x="1019" y="378"/>
                      <a:pt x="1283" y="466"/>
                      <a:pt x="1560" y="529"/>
                    </a:cubicBezTo>
                    <a:cubicBezTo>
                      <a:pt x="1308" y="416"/>
                      <a:pt x="1057" y="315"/>
                      <a:pt x="805" y="252"/>
                    </a:cubicBezTo>
                    <a:cubicBezTo>
                      <a:pt x="541" y="151"/>
                      <a:pt x="277" y="63"/>
                      <a:pt x="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27"/>
              <p:cNvSpPr/>
              <p:nvPr/>
            </p:nvSpPr>
            <p:spPr>
              <a:xfrm>
                <a:off x="4318000" y="3817575"/>
                <a:ext cx="39025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1561" h="51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52" y="113"/>
                      <a:pt x="504" y="202"/>
                      <a:pt x="755" y="277"/>
                    </a:cubicBezTo>
                    <a:cubicBezTo>
                      <a:pt x="1019" y="378"/>
                      <a:pt x="1284" y="453"/>
                      <a:pt x="1560" y="516"/>
                    </a:cubicBezTo>
                    <a:cubicBezTo>
                      <a:pt x="1321" y="415"/>
                      <a:pt x="1057" y="315"/>
                      <a:pt x="806" y="239"/>
                    </a:cubicBezTo>
                    <a:cubicBezTo>
                      <a:pt x="542" y="139"/>
                      <a:pt x="278" y="63"/>
                      <a:pt x="1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27"/>
              <p:cNvSpPr/>
              <p:nvPr/>
            </p:nvSpPr>
            <p:spPr>
              <a:xfrm>
                <a:off x="4312975" y="3822925"/>
                <a:ext cx="39000" cy="13225"/>
              </a:xfrm>
              <a:custGeom>
                <a:avLst/>
                <a:gdLst/>
                <a:ahLst/>
                <a:cxnLst/>
                <a:rect l="l" t="t" r="r" b="b"/>
                <a:pathLst>
                  <a:path w="1560" h="529" extrusionOk="0">
                    <a:moveTo>
                      <a:pt x="1" y="0"/>
                    </a:moveTo>
                    <a:cubicBezTo>
                      <a:pt x="240" y="113"/>
                      <a:pt x="491" y="214"/>
                      <a:pt x="755" y="289"/>
                    </a:cubicBezTo>
                    <a:cubicBezTo>
                      <a:pt x="1019" y="377"/>
                      <a:pt x="1283" y="465"/>
                      <a:pt x="1560" y="528"/>
                    </a:cubicBezTo>
                    <a:cubicBezTo>
                      <a:pt x="1308" y="415"/>
                      <a:pt x="1057" y="314"/>
                      <a:pt x="793" y="239"/>
                    </a:cubicBezTo>
                    <a:cubicBezTo>
                      <a:pt x="529" y="151"/>
                      <a:pt x="265" y="63"/>
                      <a:pt x="1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27"/>
              <p:cNvSpPr/>
              <p:nvPr/>
            </p:nvSpPr>
            <p:spPr>
              <a:xfrm>
                <a:off x="3971900" y="3817575"/>
                <a:ext cx="28765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1506" h="4226" extrusionOk="0">
                    <a:moveTo>
                      <a:pt x="13" y="0"/>
                    </a:moveTo>
                    <a:lnTo>
                      <a:pt x="13" y="0"/>
                    </a:lnTo>
                    <a:cubicBezTo>
                      <a:pt x="0" y="13"/>
                      <a:pt x="2452" y="969"/>
                      <a:pt x="5571" y="2125"/>
                    </a:cubicBezTo>
                    <a:cubicBezTo>
                      <a:pt x="8769" y="3287"/>
                      <a:pt x="11445" y="4226"/>
                      <a:pt x="11493" y="4226"/>
                    </a:cubicBezTo>
                    <a:cubicBezTo>
                      <a:pt x="11493" y="4226"/>
                      <a:pt x="11493" y="4226"/>
                      <a:pt x="11493" y="4225"/>
                    </a:cubicBezTo>
                    <a:cubicBezTo>
                      <a:pt x="11506" y="4213"/>
                      <a:pt x="8840" y="3257"/>
                      <a:pt x="5621" y="2088"/>
                    </a:cubicBezTo>
                    <a:cubicBezTo>
                      <a:pt x="2502" y="918"/>
                      <a:pt x="25" y="0"/>
                      <a:pt x="13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27"/>
              <p:cNvSpPr/>
              <p:nvPr/>
            </p:nvSpPr>
            <p:spPr>
              <a:xfrm>
                <a:off x="4026275" y="3848375"/>
                <a:ext cx="137100" cy="50975"/>
              </a:xfrm>
              <a:custGeom>
                <a:avLst/>
                <a:gdLst/>
                <a:ahLst/>
                <a:cxnLst/>
                <a:rect l="l" t="t" r="r" b="b"/>
                <a:pathLst>
                  <a:path w="5484" h="2039" extrusionOk="0">
                    <a:moveTo>
                      <a:pt x="14" y="0"/>
                    </a:moveTo>
                    <a:cubicBezTo>
                      <a:pt x="14" y="0"/>
                      <a:pt x="13" y="0"/>
                      <a:pt x="13" y="1"/>
                    </a:cubicBezTo>
                    <a:cubicBezTo>
                      <a:pt x="0" y="13"/>
                      <a:pt x="1183" y="478"/>
                      <a:pt x="2691" y="1044"/>
                    </a:cubicBezTo>
                    <a:cubicBezTo>
                      <a:pt x="4180" y="1590"/>
                      <a:pt x="5424" y="2038"/>
                      <a:pt x="5469" y="2038"/>
                    </a:cubicBezTo>
                    <a:cubicBezTo>
                      <a:pt x="5470" y="2038"/>
                      <a:pt x="5470" y="2038"/>
                      <a:pt x="5471" y="2038"/>
                    </a:cubicBezTo>
                    <a:cubicBezTo>
                      <a:pt x="5483" y="2025"/>
                      <a:pt x="4251" y="1572"/>
                      <a:pt x="2729" y="1007"/>
                    </a:cubicBezTo>
                    <a:cubicBezTo>
                      <a:pt x="1241" y="436"/>
                      <a:pt x="59" y="0"/>
                      <a:pt x="1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27"/>
              <p:cNvSpPr/>
              <p:nvPr/>
            </p:nvSpPr>
            <p:spPr>
              <a:xfrm>
                <a:off x="3945175" y="3853550"/>
                <a:ext cx="115075" cy="47700"/>
              </a:xfrm>
              <a:custGeom>
                <a:avLst/>
                <a:gdLst/>
                <a:ahLst/>
                <a:cxnLst/>
                <a:rect l="l" t="t" r="r" b="b"/>
                <a:pathLst>
                  <a:path w="4603" h="1908" extrusionOk="0">
                    <a:moveTo>
                      <a:pt x="1057" y="1"/>
                    </a:moveTo>
                    <a:cubicBezTo>
                      <a:pt x="844" y="1"/>
                      <a:pt x="633" y="49"/>
                      <a:pt x="440" y="146"/>
                    </a:cubicBezTo>
                    <a:cubicBezTo>
                      <a:pt x="390" y="171"/>
                      <a:pt x="340" y="196"/>
                      <a:pt x="302" y="221"/>
                    </a:cubicBezTo>
                    <a:cubicBezTo>
                      <a:pt x="0" y="435"/>
                      <a:pt x="38" y="724"/>
                      <a:pt x="403" y="850"/>
                    </a:cubicBezTo>
                    <a:lnTo>
                      <a:pt x="1974" y="1428"/>
                    </a:lnTo>
                    <a:lnTo>
                      <a:pt x="3094" y="1843"/>
                    </a:lnTo>
                    <a:lnTo>
                      <a:pt x="3119" y="1843"/>
                    </a:lnTo>
                    <a:cubicBezTo>
                      <a:pt x="3256" y="1886"/>
                      <a:pt x="3396" y="1907"/>
                      <a:pt x="3535" y="1907"/>
                    </a:cubicBezTo>
                    <a:cubicBezTo>
                      <a:pt x="3804" y="1907"/>
                      <a:pt x="4069" y="1829"/>
                      <a:pt x="4301" y="1680"/>
                    </a:cubicBezTo>
                    <a:cubicBezTo>
                      <a:pt x="4603" y="1466"/>
                      <a:pt x="4540" y="1177"/>
                      <a:pt x="4175" y="1051"/>
                    </a:cubicBezTo>
                    <a:lnTo>
                      <a:pt x="2628" y="473"/>
                    </a:lnTo>
                    <a:lnTo>
                      <a:pt x="1497" y="70"/>
                    </a:lnTo>
                    <a:cubicBezTo>
                      <a:pt x="1353" y="24"/>
                      <a:pt x="1204" y="1"/>
                      <a:pt x="1057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27"/>
              <p:cNvSpPr/>
              <p:nvPr/>
            </p:nvSpPr>
            <p:spPr>
              <a:xfrm>
                <a:off x="4069025" y="3898125"/>
                <a:ext cx="116025" cy="49300"/>
              </a:xfrm>
              <a:custGeom>
                <a:avLst/>
                <a:gdLst/>
                <a:ahLst/>
                <a:cxnLst/>
                <a:rect l="l" t="t" r="r" b="b"/>
                <a:pathLst>
                  <a:path w="4641" h="1972" extrusionOk="0">
                    <a:moveTo>
                      <a:pt x="1009" y="0"/>
                    </a:moveTo>
                    <a:cubicBezTo>
                      <a:pt x="954" y="0"/>
                      <a:pt x="898" y="4"/>
                      <a:pt x="843" y="10"/>
                    </a:cubicBezTo>
                    <a:cubicBezTo>
                      <a:pt x="642" y="35"/>
                      <a:pt x="441" y="98"/>
                      <a:pt x="265" y="199"/>
                    </a:cubicBezTo>
                    <a:cubicBezTo>
                      <a:pt x="139" y="262"/>
                      <a:pt x="51" y="375"/>
                      <a:pt x="13" y="513"/>
                    </a:cubicBezTo>
                    <a:cubicBezTo>
                      <a:pt x="1" y="626"/>
                      <a:pt x="51" y="739"/>
                      <a:pt x="164" y="802"/>
                    </a:cubicBezTo>
                    <a:cubicBezTo>
                      <a:pt x="214" y="840"/>
                      <a:pt x="290" y="878"/>
                      <a:pt x="353" y="903"/>
                    </a:cubicBezTo>
                    <a:lnTo>
                      <a:pt x="567" y="978"/>
                    </a:lnTo>
                    <a:lnTo>
                      <a:pt x="981" y="1129"/>
                    </a:lnTo>
                    <a:lnTo>
                      <a:pt x="1723" y="1381"/>
                    </a:lnTo>
                    <a:lnTo>
                      <a:pt x="2805" y="1758"/>
                    </a:lnTo>
                    <a:lnTo>
                      <a:pt x="3107" y="1859"/>
                    </a:lnTo>
                    <a:cubicBezTo>
                      <a:pt x="3144" y="1871"/>
                      <a:pt x="3170" y="1884"/>
                      <a:pt x="3207" y="1896"/>
                    </a:cubicBezTo>
                    <a:cubicBezTo>
                      <a:pt x="3182" y="1871"/>
                      <a:pt x="3144" y="1859"/>
                      <a:pt x="3119" y="1846"/>
                    </a:cubicBezTo>
                    <a:lnTo>
                      <a:pt x="2830" y="1745"/>
                    </a:lnTo>
                    <a:lnTo>
                      <a:pt x="1761" y="1356"/>
                    </a:lnTo>
                    <a:lnTo>
                      <a:pt x="1019" y="1091"/>
                    </a:lnTo>
                    <a:lnTo>
                      <a:pt x="617" y="953"/>
                    </a:lnTo>
                    <a:lnTo>
                      <a:pt x="403" y="865"/>
                    </a:lnTo>
                    <a:cubicBezTo>
                      <a:pt x="340" y="853"/>
                      <a:pt x="277" y="815"/>
                      <a:pt x="227" y="777"/>
                    </a:cubicBezTo>
                    <a:cubicBezTo>
                      <a:pt x="139" y="714"/>
                      <a:pt x="76" y="614"/>
                      <a:pt x="89" y="500"/>
                    </a:cubicBezTo>
                    <a:cubicBezTo>
                      <a:pt x="126" y="387"/>
                      <a:pt x="214" y="274"/>
                      <a:pt x="328" y="224"/>
                    </a:cubicBezTo>
                    <a:cubicBezTo>
                      <a:pt x="491" y="136"/>
                      <a:pt x="667" y="73"/>
                      <a:pt x="856" y="60"/>
                    </a:cubicBezTo>
                    <a:cubicBezTo>
                      <a:pt x="898" y="58"/>
                      <a:pt x="941" y="56"/>
                      <a:pt x="983" y="56"/>
                    </a:cubicBezTo>
                    <a:cubicBezTo>
                      <a:pt x="1129" y="56"/>
                      <a:pt x="1273" y="74"/>
                      <a:pt x="1409" y="123"/>
                    </a:cubicBezTo>
                    <a:cubicBezTo>
                      <a:pt x="2101" y="362"/>
                      <a:pt x="2742" y="588"/>
                      <a:pt x="3346" y="802"/>
                    </a:cubicBezTo>
                    <a:lnTo>
                      <a:pt x="4201" y="1104"/>
                    </a:lnTo>
                    <a:cubicBezTo>
                      <a:pt x="4465" y="1192"/>
                      <a:pt x="4590" y="1356"/>
                      <a:pt x="4565" y="1506"/>
                    </a:cubicBezTo>
                    <a:cubicBezTo>
                      <a:pt x="4540" y="1645"/>
                      <a:pt x="4389" y="1783"/>
                      <a:pt x="4213" y="1846"/>
                    </a:cubicBezTo>
                    <a:cubicBezTo>
                      <a:pt x="4037" y="1921"/>
                      <a:pt x="3861" y="1959"/>
                      <a:pt x="3672" y="1959"/>
                    </a:cubicBezTo>
                    <a:cubicBezTo>
                      <a:pt x="3559" y="1959"/>
                      <a:pt x="3434" y="1947"/>
                      <a:pt x="3320" y="1921"/>
                    </a:cubicBezTo>
                    <a:cubicBezTo>
                      <a:pt x="3245" y="1909"/>
                      <a:pt x="3220" y="1896"/>
                      <a:pt x="3207" y="1896"/>
                    </a:cubicBezTo>
                    <a:cubicBezTo>
                      <a:pt x="3245" y="1909"/>
                      <a:pt x="3283" y="1921"/>
                      <a:pt x="3320" y="1934"/>
                    </a:cubicBezTo>
                    <a:cubicBezTo>
                      <a:pt x="3434" y="1959"/>
                      <a:pt x="3547" y="1972"/>
                      <a:pt x="3672" y="1972"/>
                    </a:cubicBezTo>
                    <a:cubicBezTo>
                      <a:pt x="3861" y="1972"/>
                      <a:pt x="4050" y="1934"/>
                      <a:pt x="4238" y="1871"/>
                    </a:cubicBezTo>
                    <a:cubicBezTo>
                      <a:pt x="4427" y="1796"/>
                      <a:pt x="4603" y="1657"/>
                      <a:pt x="4628" y="1506"/>
                    </a:cubicBezTo>
                    <a:cubicBezTo>
                      <a:pt x="4641" y="1418"/>
                      <a:pt x="4616" y="1330"/>
                      <a:pt x="4553" y="1268"/>
                    </a:cubicBezTo>
                    <a:cubicBezTo>
                      <a:pt x="4465" y="1167"/>
                      <a:pt x="4364" y="1104"/>
                      <a:pt x="4238" y="1066"/>
                    </a:cubicBezTo>
                    <a:lnTo>
                      <a:pt x="3396" y="765"/>
                    </a:lnTo>
                    <a:lnTo>
                      <a:pt x="1472" y="73"/>
                    </a:lnTo>
                    <a:cubicBezTo>
                      <a:pt x="1323" y="26"/>
                      <a:pt x="1167" y="0"/>
                      <a:pt x="1009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27"/>
              <p:cNvSpPr/>
              <p:nvPr/>
            </p:nvSpPr>
            <p:spPr>
              <a:xfrm>
                <a:off x="3913725" y="3903075"/>
                <a:ext cx="215375" cy="76425"/>
              </a:xfrm>
              <a:custGeom>
                <a:avLst/>
                <a:gdLst/>
                <a:ahLst/>
                <a:cxnLst/>
                <a:rect l="l" t="t" r="r" b="b"/>
                <a:pathLst>
                  <a:path w="8615" h="3057" extrusionOk="0">
                    <a:moveTo>
                      <a:pt x="13" y="1"/>
                    </a:moveTo>
                    <a:cubicBezTo>
                      <a:pt x="1" y="13"/>
                      <a:pt x="1510" y="579"/>
                      <a:pt x="3534" y="1308"/>
                    </a:cubicBezTo>
                    <a:lnTo>
                      <a:pt x="4201" y="1547"/>
                    </a:lnTo>
                    <a:cubicBezTo>
                      <a:pt x="6581" y="2382"/>
                      <a:pt x="8553" y="3056"/>
                      <a:pt x="8601" y="3056"/>
                    </a:cubicBezTo>
                    <a:cubicBezTo>
                      <a:pt x="8601" y="3056"/>
                      <a:pt x="8602" y="3056"/>
                      <a:pt x="8602" y="3056"/>
                    </a:cubicBezTo>
                    <a:cubicBezTo>
                      <a:pt x="8614" y="3044"/>
                      <a:pt x="6653" y="2352"/>
                      <a:pt x="4251" y="1510"/>
                    </a:cubicBezTo>
                    <a:lnTo>
                      <a:pt x="3547" y="1258"/>
                    </a:lnTo>
                    <a:cubicBezTo>
                      <a:pt x="1547" y="529"/>
                      <a:pt x="26" y="1"/>
                      <a:pt x="1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27"/>
              <p:cNvSpPr/>
              <p:nvPr/>
            </p:nvSpPr>
            <p:spPr>
              <a:xfrm>
                <a:off x="3902725" y="3912500"/>
                <a:ext cx="216625" cy="76750"/>
              </a:xfrm>
              <a:custGeom>
                <a:avLst/>
                <a:gdLst/>
                <a:ahLst/>
                <a:cxnLst/>
                <a:rect l="l" t="t" r="r" b="b"/>
                <a:pathLst>
                  <a:path w="8665" h="3070" extrusionOk="0">
                    <a:moveTo>
                      <a:pt x="13" y="1"/>
                    </a:moveTo>
                    <a:lnTo>
                      <a:pt x="13" y="1"/>
                    </a:lnTo>
                    <a:cubicBezTo>
                      <a:pt x="1" y="13"/>
                      <a:pt x="1635" y="617"/>
                      <a:pt x="3786" y="1397"/>
                    </a:cubicBezTo>
                    <a:lnTo>
                      <a:pt x="4213" y="1548"/>
                    </a:lnTo>
                    <a:cubicBezTo>
                      <a:pt x="6605" y="2395"/>
                      <a:pt x="8578" y="3069"/>
                      <a:pt x="8638" y="3069"/>
                    </a:cubicBezTo>
                    <a:cubicBezTo>
                      <a:pt x="8639" y="3069"/>
                      <a:pt x="8639" y="3069"/>
                      <a:pt x="8639" y="3069"/>
                    </a:cubicBezTo>
                    <a:cubicBezTo>
                      <a:pt x="8665" y="3057"/>
                      <a:pt x="6678" y="2365"/>
                      <a:pt x="4276" y="1510"/>
                    </a:cubicBezTo>
                    <a:lnTo>
                      <a:pt x="3811" y="1346"/>
                    </a:lnTo>
                    <a:cubicBezTo>
                      <a:pt x="1673" y="579"/>
                      <a:pt x="26" y="1"/>
                      <a:pt x="1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27"/>
              <p:cNvSpPr/>
              <p:nvPr/>
            </p:nvSpPr>
            <p:spPr>
              <a:xfrm>
                <a:off x="3954900" y="3945200"/>
                <a:ext cx="94350" cy="33050"/>
              </a:xfrm>
              <a:custGeom>
                <a:avLst/>
                <a:gdLst/>
                <a:ahLst/>
                <a:cxnLst/>
                <a:rect l="l" t="t" r="r" b="b"/>
                <a:pathLst>
                  <a:path w="3774" h="1322" extrusionOk="0">
                    <a:moveTo>
                      <a:pt x="16" y="0"/>
                    </a:moveTo>
                    <a:cubicBezTo>
                      <a:pt x="15" y="0"/>
                      <a:pt x="14" y="0"/>
                      <a:pt x="14" y="1"/>
                    </a:cubicBezTo>
                    <a:cubicBezTo>
                      <a:pt x="1" y="13"/>
                      <a:pt x="592" y="227"/>
                      <a:pt x="1397" y="516"/>
                    </a:cubicBezTo>
                    <a:lnTo>
                      <a:pt x="1849" y="680"/>
                    </a:lnTo>
                    <a:cubicBezTo>
                      <a:pt x="2859" y="1037"/>
                      <a:pt x="3712" y="1321"/>
                      <a:pt x="3759" y="1321"/>
                    </a:cubicBezTo>
                    <a:cubicBezTo>
                      <a:pt x="3760" y="1321"/>
                      <a:pt x="3761" y="1321"/>
                      <a:pt x="3761" y="1321"/>
                    </a:cubicBezTo>
                    <a:cubicBezTo>
                      <a:pt x="3773" y="1308"/>
                      <a:pt x="2944" y="1007"/>
                      <a:pt x="1900" y="642"/>
                    </a:cubicBezTo>
                    <a:lnTo>
                      <a:pt x="1447" y="491"/>
                    </a:lnTo>
                    <a:cubicBezTo>
                      <a:pt x="654" y="198"/>
                      <a:pt x="62" y="0"/>
                      <a:pt x="16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27"/>
              <p:cNvSpPr/>
              <p:nvPr/>
            </p:nvSpPr>
            <p:spPr>
              <a:xfrm>
                <a:off x="4058025" y="3818525"/>
                <a:ext cx="168525" cy="66650"/>
              </a:xfrm>
              <a:custGeom>
                <a:avLst/>
                <a:gdLst/>
                <a:ahLst/>
                <a:cxnLst/>
                <a:rect l="l" t="t" r="r" b="b"/>
                <a:pathLst>
                  <a:path w="6741" h="2666" extrusionOk="0">
                    <a:moveTo>
                      <a:pt x="504" y="0"/>
                    </a:moveTo>
                    <a:lnTo>
                      <a:pt x="1" y="377"/>
                    </a:lnTo>
                    <a:lnTo>
                      <a:pt x="6250" y="2666"/>
                    </a:lnTo>
                    <a:lnTo>
                      <a:pt x="6741" y="2289"/>
                    </a:lnTo>
                    <a:lnTo>
                      <a:pt x="504" y="0"/>
                    </a:ln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27"/>
              <p:cNvSpPr/>
              <p:nvPr/>
            </p:nvSpPr>
            <p:spPr>
              <a:xfrm>
                <a:off x="3696825" y="3871650"/>
                <a:ext cx="148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592" h="453" extrusionOk="0">
                    <a:moveTo>
                      <a:pt x="591" y="0"/>
                    </a:moveTo>
                    <a:lnTo>
                      <a:pt x="0" y="403"/>
                    </a:lnTo>
                    <a:cubicBezTo>
                      <a:pt x="0" y="415"/>
                      <a:pt x="13" y="440"/>
                      <a:pt x="13" y="453"/>
                    </a:cubicBezTo>
                    <a:lnTo>
                      <a:pt x="63" y="403"/>
                    </a:lnTo>
                    <a:cubicBezTo>
                      <a:pt x="214" y="302"/>
                      <a:pt x="390" y="164"/>
                      <a:pt x="591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27"/>
              <p:cNvSpPr/>
              <p:nvPr/>
            </p:nvSpPr>
            <p:spPr>
              <a:xfrm>
                <a:off x="3729200" y="3775125"/>
                <a:ext cx="211900" cy="170125"/>
              </a:xfrm>
              <a:custGeom>
                <a:avLst/>
                <a:gdLst/>
                <a:ahLst/>
                <a:cxnLst/>
                <a:rect l="l" t="t" r="r" b="b"/>
                <a:pathLst>
                  <a:path w="8476" h="6805" extrusionOk="0">
                    <a:moveTo>
                      <a:pt x="7595" y="982"/>
                    </a:moveTo>
                    <a:lnTo>
                      <a:pt x="7595" y="982"/>
                    </a:lnTo>
                    <a:cubicBezTo>
                      <a:pt x="7558" y="1057"/>
                      <a:pt x="7507" y="1120"/>
                      <a:pt x="7457" y="1170"/>
                    </a:cubicBezTo>
                    <a:lnTo>
                      <a:pt x="7306" y="1359"/>
                    </a:lnTo>
                    <a:cubicBezTo>
                      <a:pt x="7269" y="1397"/>
                      <a:pt x="7243" y="1434"/>
                      <a:pt x="7218" y="1472"/>
                    </a:cubicBezTo>
                    <a:cubicBezTo>
                      <a:pt x="7193" y="1510"/>
                      <a:pt x="7218" y="1547"/>
                      <a:pt x="7269" y="1547"/>
                    </a:cubicBezTo>
                    <a:cubicBezTo>
                      <a:pt x="7319" y="1535"/>
                      <a:pt x="7369" y="1497"/>
                      <a:pt x="7407" y="1459"/>
                    </a:cubicBezTo>
                    <a:cubicBezTo>
                      <a:pt x="7457" y="1422"/>
                      <a:pt x="7495" y="1397"/>
                      <a:pt x="7533" y="1359"/>
                    </a:cubicBezTo>
                    <a:cubicBezTo>
                      <a:pt x="7608" y="1296"/>
                      <a:pt x="7683" y="1233"/>
                      <a:pt x="7734" y="1183"/>
                    </a:cubicBezTo>
                    <a:cubicBezTo>
                      <a:pt x="7797" y="1120"/>
                      <a:pt x="7860" y="1070"/>
                      <a:pt x="7935" y="1019"/>
                    </a:cubicBezTo>
                    <a:lnTo>
                      <a:pt x="7935" y="1019"/>
                    </a:lnTo>
                    <a:cubicBezTo>
                      <a:pt x="7885" y="1082"/>
                      <a:pt x="7834" y="1145"/>
                      <a:pt x="7772" y="1195"/>
                    </a:cubicBezTo>
                    <a:cubicBezTo>
                      <a:pt x="7734" y="1233"/>
                      <a:pt x="7696" y="1283"/>
                      <a:pt x="7646" y="1321"/>
                    </a:cubicBezTo>
                    <a:cubicBezTo>
                      <a:pt x="7621" y="1346"/>
                      <a:pt x="7595" y="1371"/>
                      <a:pt x="7583" y="1397"/>
                    </a:cubicBezTo>
                    <a:cubicBezTo>
                      <a:pt x="7570" y="1434"/>
                      <a:pt x="7545" y="1472"/>
                      <a:pt x="7558" y="1510"/>
                    </a:cubicBezTo>
                    <a:cubicBezTo>
                      <a:pt x="7563" y="1526"/>
                      <a:pt x="7566" y="1530"/>
                      <a:pt x="7571" y="1530"/>
                    </a:cubicBezTo>
                    <a:cubicBezTo>
                      <a:pt x="7577" y="1530"/>
                      <a:pt x="7586" y="1522"/>
                      <a:pt x="7608" y="1522"/>
                    </a:cubicBezTo>
                    <a:cubicBezTo>
                      <a:pt x="7633" y="1497"/>
                      <a:pt x="7671" y="1485"/>
                      <a:pt x="7696" y="1459"/>
                    </a:cubicBezTo>
                    <a:cubicBezTo>
                      <a:pt x="7847" y="1371"/>
                      <a:pt x="7985" y="1258"/>
                      <a:pt x="8124" y="1145"/>
                    </a:cubicBezTo>
                    <a:lnTo>
                      <a:pt x="8124" y="1145"/>
                    </a:lnTo>
                    <a:cubicBezTo>
                      <a:pt x="8023" y="1296"/>
                      <a:pt x="7897" y="1409"/>
                      <a:pt x="7734" y="1497"/>
                    </a:cubicBezTo>
                    <a:cubicBezTo>
                      <a:pt x="7709" y="1510"/>
                      <a:pt x="7671" y="1535"/>
                      <a:pt x="7633" y="1547"/>
                    </a:cubicBezTo>
                    <a:cubicBezTo>
                      <a:pt x="7608" y="1560"/>
                      <a:pt x="7570" y="1560"/>
                      <a:pt x="7545" y="1560"/>
                    </a:cubicBezTo>
                    <a:cubicBezTo>
                      <a:pt x="7520" y="1560"/>
                      <a:pt x="7507" y="1547"/>
                      <a:pt x="7495" y="1522"/>
                    </a:cubicBezTo>
                    <a:cubicBezTo>
                      <a:pt x="7495" y="1497"/>
                      <a:pt x="7495" y="1472"/>
                      <a:pt x="7507" y="1447"/>
                    </a:cubicBezTo>
                    <a:lnTo>
                      <a:pt x="7507" y="1447"/>
                    </a:lnTo>
                    <a:cubicBezTo>
                      <a:pt x="7495" y="1472"/>
                      <a:pt x="7470" y="1485"/>
                      <a:pt x="7457" y="1497"/>
                    </a:cubicBezTo>
                    <a:cubicBezTo>
                      <a:pt x="7394" y="1547"/>
                      <a:pt x="7331" y="1585"/>
                      <a:pt x="7256" y="1598"/>
                    </a:cubicBezTo>
                    <a:cubicBezTo>
                      <a:pt x="7247" y="1601"/>
                      <a:pt x="7237" y="1602"/>
                      <a:pt x="7228" y="1602"/>
                    </a:cubicBezTo>
                    <a:cubicBezTo>
                      <a:pt x="7200" y="1602"/>
                      <a:pt x="7174" y="1588"/>
                      <a:pt x="7155" y="1560"/>
                    </a:cubicBezTo>
                    <a:cubicBezTo>
                      <a:pt x="7130" y="1535"/>
                      <a:pt x="7130" y="1510"/>
                      <a:pt x="7155" y="1485"/>
                    </a:cubicBezTo>
                    <a:cubicBezTo>
                      <a:pt x="7180" y="1447"/>
                      <a:pt x="7218" y="1409"/>
                      <a:pt x="7243" y="1371"/>
                    </a:cubicBezTo>
                    <a:lnTo>
                      <a:pt x="7419" y="1170"/>
                    </a:lnTo>
                    <a:cubicBezTo>
                      <a:pt x="7482" y="1107"/>
                      <a:pt x="7533" y="1044"/>
                      <a:pt x="7595" y="982"/>
                    </a:cubicBezTo>
                    <a:close/>
                    <a:moveTo>
                      <a:pt x="7279" y="1064"/>
                    </a:moveTo>
                    <a:cubicBezTo>
                      <a:pt x="7309" y="1064"/>
                      <a:pt x="7342" y="1073"/>
                      <a:pt x="7369" y="1082"/>
                    </a:cubicBezTo>
                    <a:cubicBezTo>
                      <a:pt x="7407" y="1095"/>
                      <a:pt x="7419" y="1132"/>
                      <a:pt x="7407" y="1170"/>
                    </a:cubicBezTo>
                    <a:cubicBezTo>
                      <a:pt x="7357" y="1220"/>
                      <a:pt x="7306" y="1258"/>
                      <a:pt x="7243" y="1283"/>
                    </a:cubicBezTo>
                    <a:cubicBezTo>
                      <a:pt x="7193" y="1321"/>
                      <a:pt x="7130" y="1346"/>
                      <a:pt x="7092" y="1371"/>
                    </a:cubicBezTo>
                    <a:cubicBezTo>
                      <a:pt x="7017" y="1409"/>
                      <a:pt x="6942" y="1434"/>
                      <a:pt x="6879" y="1459"/>
                    </a:cubicBezTo>
                    <a:cubicBezTo>
                      <a:pt x="6967" y="1485"/>
                      <a:pt x="7055" y="1535"/>
                      <a:pt x="7118" y="1598"/>
                    </a:cubicBezTo>
                    <a:cubicBezTo>
                      <a:pt x="7218" y="1723"/>
                      <a:pt x="7180" y="1837"/>
                      <a:pt x="7168" y="1837"/>
                    </a:cubicBezTo>
                    <a:cubicBezTo>
                      <a:pt x="7155" y="1837"/>
                      <a:pt x="7155" y="1736"/>
                      <a:pt x="7055" y="1623"/>
                    </a:cubicBezTo>
                    <a:cubicBezTo>
                      <a:pt x="7004" y="1560"/>
                      <a:pt x="6929" y="1510"/>
                      <a:pt x="6854" y="1472"/>
                    </a:cubicBezTo>
                    <a:cubicBezTo>
                      <a:pt x="6828" y="1485"/>
                      <a:pt x="6803" y="1485"/>
                      <a:pt x="6791" y="1497"/>
                    </a:cubicBezTo>
                    <a:cubicBezTo>
                      <a:pt x="6690" y="1535"/>
                      <a:pt x="6589" y="1560"/>
                      <a:pt x="6489" y="1573"/>
                    </a:cubicBezTo>
                    <a:cubicBezTo>
                      <a:pt x="6489" y="1573"/>
                      <a:pt x="6589" y="1535"/>
                      <a:pt x="6766" y="1472"/>
                    </a:cubicBezTo>
                    <a:cubicBezTo>
                      <a:pt x="6854" y="1434"/>
                      <a:pt x="6954" y="1397"/>
                      <a:pt x="7055" y="1346"/>
                    </a:cubicBezTo>
                    <a:cubicBezTo>
                      <a:pt x="7105" y="1321"/>
                      <a:pt x="7168" y="1283"/>
                      <a:pt x="7218" y="1258"/>
                    </a:cubicBezTo>
                    <a:cubicBezTo>
                      <a:pt x="7269" y="1233"/>
                      <a:pt x="7306" y="1195"/>
                      <a:pt x="7344" y="1158"/>
                    </a:cubicBezTo>
                    <a:cubicBezTo>
                      <a:pt x="7357" y="1145"/>
                      <a:pt x="7344" y="1120"/>
                      <a:pt x="7331" y="1107"/>
                    </a:cubicBezTo>
                    <a:cubicBezTo>
                      <a:pt x="7306" y="1107"/>
                      <a:pt x="7287" y="1102"/>
                      <a:pt x="7269" y="1102"/>
                    </a:cubicBezTo>
                    <a:cubicBezTo>
                      <a:pt x="7260" y="1102"/>
                      <a:pt x="7252" y="1103"/>
                      <a:pt x="7243" y="1107"/>
                    </a:cubicBezTo>
                    <a:cubicBezTo>
                      <a:pt x="7168" y="1107"/>
                      <a:pt x="7092" y="1120"/>
                      <a:pt x="7017" y="1145"/>
                    </a:cubicBezTo>
                    <a:cubicBezTo>
                      <a:pt x="6904" y="1158"/>
                      <a:pt x="6803" y="1195"/>
                      <a:pt x="6690" y="1246"/>
                    </a:cubicBezTo>
                    <a:lnTo>
                      <a:pt x="6665" y="1258"/>
                    </a:lnTo>
                    <a:lnTo>
                      <a:pt x="6665" y="1246"/>
                    </a:lnTo>
                    <a:cubicBezTo>
                      <a:pt x="6665" y="1158"/>
                      <a:pt x="6615" y="1120"/>
                      <a:pt x="6615" y="1120"/>
                    </a:cubicBezTo>
                    <a:lnTo>
                      <a:pt x="6615" y="1120"/>
                    </a:lnTo>
                    <a:cubicBezTo>
                      <a:pt x="6665" y="1132"/>
                      <a:pt x="6690" y="1170"/>
                      <a:pt x="6703" y="1220"/>
                    </a:cubicBezTo>
                    <a:cubicBezTo>
                      <a:pt x="6803" y="1170"/>
                      <a:pt x="6904" y="1132"/>
                      <a:pt x="7017" y="1107"/>
                    </a:cubicBezTo>
                    <a:cubicBezTo>
                      <a:pt x="7092" y="1082"/>
                      <a:pt x="7168" y="1070"/>
                      <a:pt x="7243" y="1070"/>
                    </a:cubicBezTo>
                    <a:cubicBezTo>
                      <a:pt x="7254" y="1066"/>
                      <a:pt x="7267" y="1064"/>
                      <a:pt x="7279" y="1064"/>
                    </a:cubicBezTo>
                    <a:close/>
                    <a:moveTo>
                      <a:pt x="7897" y="1"/>
                    </a:moveTo>
                    <a:cubicBezTo>
                      <a:pt x="7721" y="1"/>
                      <a:pt x="7709" y="101"/>
                      <a:pt x="7407" y="717"/>
                    </a:cubicBezTo>
                    <a:cubicBezTo>
                      <a:pt x="7407" y="717"/>
                      <a:pt x="7275" y="941"/>
                      <a:pt x="7212" y="941"/>
                    </a:cubicBezTo>
                    <a:cubicBezTo>
                      <a:pt x="7205" y="941"/>
                      <a:pt x="7198" y="938"/>
                      <a:pt x="7193" y="931"/>
                    </a:cubicBezTo>
                    <a:cubicBezTo>
                      <a:pt x="7143" y="868"/>
                      <a:pt x="7294" y="277"/>
                      <a:pt x="7281" y="139"/>
                    </a:cubicBezTo>
                    <a:cubicBezTo>
                      <a:pt x="7281" y="112"/>
                      <a:pt x="7261" y="100"/>
                      <a:pt x="7233" y="100"/>
                    </a:cubicBezTo>
                    <a:cubicBezTo>
                      <a:pt x="7167" y="100"/>
                      <a:pt x="7052" y="167"/>
                      <a:pt x="7017" y="290"/>
                    </a:cubicBezTo>
                    <a:cubicBezTo>
                      <a:pt x="6967" y="504"/>
                      <a:pt x="6891" y="717"/>
                      <a:pt x="6791" y="919"/>
                    </a:cubicBezTo>
                    <a:cubicBezTo>
                      <a:pt x="6766" y="944"/>
                      <a:pt x="6740" y="956"/>
                      <a:pt x="6703" y="969"/>
                    </a:cubicBezTo>
                    <a:cubicBezTo>
                      <a:pt x="6539" y="1044"/>
                      <a:pt x="6401" y="1158"/>
                      <a:pt x="6300" y="1309"/>
                    </a:cubicBezTo>
                    <a:lnTo>
                      <a:pt x="6162" y="1510"/>
                    </a:lnTo>
                    <a:lnTo>
                      <a:pt x="6124" y="1573"/>
                    </a:lnTo>
                    <a:lnTo>
                      <a:pt x="5747" y="1925"/>
                    </a:lnTo>
                    <a:lnTo>
                      <a:pt x="2792" y="4729"/>
                    </a:lnTo>
                    <a:cubicBezTo>
                      <a:pt x="2742" y="4842"/>
                      <a:pt x="2691" y="4955"/>
                      <a:pt x="2641" y="5068"/>
                    </a:cubicBezTo>
                    <a:cubicBezTo>
                      <a:pt x="2591" y="5194"/>
                      <a:pt x="2540" y="5307"/>
                      <a:pt x="2478" y="5420"/>
                    </a:cubicBezTo>
                    <a:cubicBezTo>
                      <a:pt x="2478" y="5295"/>
                      <a:pt x="2515" y="5182"/>
                      <a:pt x="2578" y="5068"/>
                    </a:cubicBezTo>
                    <a:cubicBezTo>
                      <a:pt x="2628" y="4955"/>
                      <a:pt x="2704" y="4842"/>
                      <a:pt x="2779" y="4741"/>
                    </a:cubicBezTo>
                    <a:lnTo>
                      <a:pt x="2716" y="4339"/>
                    </a:lnTo>
                    <a:lnTo>
                      <a:pt x="642" y="4741"/>
                    </a:lnTo>
                    <a:cubicBezTo>
                      <a:pt x="704" y="4754"/>
                      <a:pt x="755" y="4767"/>
                      <a:pt x="742" y="4767"/>
                    </a:cubicBezTo>
                    <a:cubicBezTo>
                      <a:pt x="711" y="4773"/>
                      <a:pt x="679" y="4776"/>
                      <a:pt x="648" y="4776"/>
                    </a:cubicBezTo>
                    <a:cubicBezTo>
                      <a:pt x="616" y="4776"/>
                      <a:pt x="585" y="4773"/>
                      <a:pt x="554" y="4767"/>
                    </a:cubicBezTo>
                    <a:lnTo>
                      <a:pt x="0" y="4880"/>
                    </a:lnTo>
                    <a:lnTo>
                      <a:pt x="478" y="6137"/>
                    </a:lnTo>
                    <a:cubicBezTo>
                      <a:pt x="604" y="6452"/>
                      <a:pt x="981" y="6691"/>
                      <a:pt x="1509" y="6766"/>
                    </a:cubicBezTo>
                    <a:cubicBezTo>
                      <a:pt x="1665" y="6792"/>
                      <a:pt x="1825" y="6805"/>
                      <a:pt x="1987" y="6805"/>
                    </a:cubicBezTo>
                    <a:cubicBezTo>
                      <a:pt x="2753" y="6805"/>
                      <a:pt x="3544" y="6523"/>
                      <a:pt x="3949" y="6087"/>
                    </a:cubicBezTo>
                    <a:lnTo>
                      <a:pt x="7067" y="2503"/>
                    </a:lnTo>
                    <a:lnTo>
                      <a:pt x="7281" y="2252"/>
                    </a:lnTo>
                    <a:lnTo>
                      <a:pt x="7671" y="1799"/>
                    </a:lnTo>
                    <a:cubicBezTo>
                      <a:pt x="7671" y="1799"/>
                      <a:pt x="8476" y="994"/>
                      <a:pt x="8161" y="894"/>
                    </a:cubicBezTo>
                    <a:cubicBezTo>
                      <a:pt x="8161" y="894"/>
                      <a:pt x="8150" y="893"/>
                      <a:pt x="8133" y="893"/>
                    </a:cubicBezTo>
                    <a:cubicBezTo>
                      <a:pt x="8091" y="893"/>
                      <a:pt x="8012" y="899"/>
                      <a:pt x="7985" y="944"/>
                    </a:cubicBezTo>
                    <a:cubicBezTo>
                      <a:pt x="7985" y="944"/>
                      <a:pt x="8010" y="806"/>
                      <a:pt x="7860" y="806"/>
                    </a:cubicBezTo>
                    <a:cubicBezTo>
                      <a:pt x="7772" y="806"/>
                      <a:pt x="7683" y="856"/>
                      <a:pt x="7633" y="931"/>
                    </a:cubicBezTo>
                    <a:cubicBezTo>
                      <a:pt x="7633" y="931"/>
                      <a:pt x="8086" y="13"/>
                      <a:pt x="7897" y="1"/>
                    </a:cubicBezTo>
                    <a:close/>
                  </a:path>
                </a:pathLst>
              </a:custGeom>
              <a:solidFill>
                <a:srgbClr val="AA65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27"/>
              <p:cNvSpPr/>
              <p:nvPr/>
            </p:nvSpPr>
            <p:spPr>
              <a:xfrm>
                <a:off x="3891100" y="3801850"/>
                <a:ext cx="23600" cy="19225"/>
              </a:xfrm>
              <a:custGeom>
                <a:avLst/>
                <a:gdLst/>
                <a:ahLst/>
                <a:cxnLst/>
                <a:rect l="l" t="t" r="r" b="b"/>
                <a:pathLst>
                  <a:path w="944" h="769" extrusionOk="0">
                    <a:moveTo>
                      <a:pt x="755" y="1"/>
                    </a:moveTo>
                    <a:cubicBezTo>
                      <a:pt x="679" y="13"/>
                      <a:pt x="604" y="26"/>
                      <a:pt x="528" y="38"/>
                    </a:cubicBezTo>
                    <a:cubicBezTo>
                      <a:pt x="415" y="63"/>
                      <a:pt x="315" y="101"/>
                      <a:pt x="214" y="151"/>
                    </a:cubicBezTo>
                    <a:cubicBezTo>
                      <a:pt x="214" y="114"/>
                      <a:pt x="176" y="76"/>
                      <a:pt x="139" y="51"/>
                    </a:cubicBezTo>
                    <a:cubicBezTo>
                      <a:pt x="126" y="51"/>
                      <a:pt x="189" y="89"/>
                      <a:pt x="189" y="177"/>
                    </a:cubicBezTo>
                    <a:lnTo>
                      <a:pt x="189" y="202"/>
                    </a:lnTo>
                    <a:lnTo>
                      <a:pt x="214" y="189"/>
                    </a:lnTo>
                    <a:cubicBezTo>
                      <a:pt x="315" y="139"/>
                      <a:pt x="428" y="101"/>
                      <a:pt x="541" y="76"/>
                    </a:cubicBezTo>
                    <a:cubicBezTo>
                      <a:pt x="604" y="51"/>
                      <a:pt x="679" y="51"/>
                      <a:pt x="755" y="38"/>
                    </a:cubicBezTo>
                    <a:cubicBezTo>
                      <a:pt x="780" y="38"/>
                      <a:pt x="818" y="38"/>
                      <a:pt x="843" y="51"/>
                    </a:cubicBezTo>
                    <a:cubicBezTo>
                      <a:pt x="868" y="51"/>
                      <a:pt x="868" y="76"/>
                      <a:pt x="855" y="89"/>
                    </a:cubicBezTo>
                    <a:cubicBezTo>
                      <a:pt x="818" y="139"/>
                      <a:pt x="780" y="164"/>
                      <a:pt x="730" y="189"/>
                    </a:cubicBezTo>
                    <a:cubicBezTo>
                      <a:pt x="679" y="227"/>
                      <a:pt x="629" y="252"/>
                      <a:pt x="579" y="277"/>
                    </a:cubicBezTo>
                    <a:cubicBezTo>
                      <a:pt x="478" y="328"/>
                      <a:pt x="378" y="365"/>
                      <a:pt x="290" y="403"/>
                    </a:cubicBezTo>
                    <a:cubicBezTo>
                      <a:pt x="113" y="466"/>
                      <a:pt x="0" y="504"/>
                      <a:pt x="0" y="504"/>
                    </a:cubicBezTo>
                    <a:cubicBezTo>
                      <a:pt x="101" y="491"/>
                      <a:pt x="202" y="466"/>
                      <a:pt x="302" y="428"/>
                    </a:cubicBezTo>
                    <a:cubicBezTo>
                      <a:pt x="327" y="416"/>
                      <a:pt x="352" y="416"/>
                      <a:pt x="365" y="403"/>
                    </a:cubicBezTo>
                    <a:cubicBezTo>
                      <a:pt x="440" y="441"/>
                      <a:pt x="516" y="491"/>
                      <a:pt x="579" y="566"/>
                    </a:cubicBezTo>
                    <a:cubicBezTo>
                      <a:pt x="662" y="662"/>
                      <a:pt x="667" y="769"/>
                      <a:pt x="688" y="769"/>
                    </a:cubicBezTo>
                    <a:cubicBezTo>
                      <a:pt x="689" y="769"/>
                      <a:pt x="691" y="768"/>
                      <a:pt x="692" y="768"/>
                    </a:cubicBezTo>
                    <a:cubicBezTo>
                      <a:pt x="704" y="768"/>
                      <a:pt x="742" y="654"/>
                      <a:pt x="629" y="541"/>
                    </a:cubicBezTo>
                    <a:cubicBezTo>
                      <a:pt x="566" y="466"/>
                      <a:pt x="491" y="416"/>
                      <a:pt x="390" y="403"/>
                    </a:cubicBezTo>
                    <a:cubicBezTo>
                      <a:pt x="466" y="365"/>
                      <a:pt x="541" y="340"/>
                      <a:pt x="604" y="302"/>
                    </a:cubicBezTo>
                    <a:cubicBezTo>
                      <a:pt x="667" y="277"/>
                      <a:pt x="717" y="252"/>
                      <a:pt x="767" y="214"/>
                    </a:cubicBezTo>
                    <a:cubicBezTo>
                      <a:pt x="818" y="189"/>
                      <a:pt x="881" y="151"/>
                      <a:pt x="918" y="101"/>
                    </a:cubicBezTo>
                    <a:cubicBezTo>
                      <a:pt x="943" y="63"/>
                      <a:pt x="931" y="26"/>
                      <a:pt x="893" y="13"/>
                    </a:cubicBezTo>
                    <a:cubicBezTo>
                      <a:pt x="843" y="1"/>
                      <a:pt x="805" y="1"/>
                      <a:pt x="755" y="1"/>
                    </a:cubicBez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27"/>
              <p:cNvSpPr/>
              <p:nvPr/>
            </p:nvSpPr>
            <p:spPr>
              <a:xfrm>
                <a:off x="3907450" y="3799650"/>
                <a:ext cx="2455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982" h="608" extrusionOk="0">
                    <a:moveTo>
                      <a:pt x="465" y="1"/>
                    </a:moveTo>
                    <a:cubicBezTo>
                      <a:pt x="403" y="51"/>
                      <a:pt x="340" y="101"/>
                      <a:pt x="289" y="164"/>
                    </a:cubicBezTo>
                    <a:lnTo>
                      <a:pt x="113" y="365"/>
                    </a:lnTo>
                    <a:cubicBezTo>
                      <a:pt x="76" y="403"/>
                      <a:pt x="50" y="441"/>
                      <a:pt x="25" y="491"/>
                    </a:cubicBezTo>
                    <a:cubicBezTo>
                      <a:pt x="0" y="516"/>
                      <a:pt x="0" y="541"/>
                      <a:pt x="25" y="566"/>
                    </a:cubicBezTo>
                    <a:cubicBezTo>
                      <a:pt x="46" y="587"/>
                      <a:pt x="75" y="607"/>
                      <a:pt x="105" y="607"/>
                    </a:cubicBezTo>
                    <a:cubicBezTo>
                      <a:pt x="112" y="607"/>
                      <a:pt x="119" y="606"/>
                      <a:pt x="126" y="604"/>
                    </a:cubicBezTo>
                    <a:cubicBezTo>
                      <a:pt x="201" y="592"/>
                      <a:pt x="264" y="554"/>
                      <a:pt x="327" y="504"/>
                    </a:cubicBezTo>
                    <a:cubicBezTo>
                      <a:pt x="340" y="491"/>
                      <a:pt x="352" y="478"/>
                      <a:pt x="377" y="453"/>
                    </a:cubicBezTo>
                    <a:lnTo>
                      <a:pt x="377" y="453"/>
                    </a:lnTo>
                    <a:cubicBezTo>
                      <a:pt x="365" y="478"/>
                      <a:pt x="365" y="504"/>
                      <a:pt x="365" y="529"/>
                    </a:cubicBezTo>
                    <a:cubicBezTo>
                      <a:pt x="377" y="554"/>
                      <a:pt x="390" y="566"/>
                      <a:pt x="415" y="566"/>
                    </a:cubicBezTo>
                    <a:cubicBezTo>
                      <a:pt x="440" y="566"/>
                      <a:pt x="478" y="566"/>
                      <a:pt x="503" y="554"/>
                    </a:cubicBezTo>
                    <a:cubicBezTo>
                      <a:pt x="541" y="541"/>
                      <a:pt x="566" y="516"/>
                      <a:pt x="604" y="491"/>
                    </a:cubicBezTo>
                    <a:cubicBezTo>
                      <a:pt x="767" y="416"/>
                      <a:pt x="893" y="302"/>
                      <a:pt x="981" y="151"/>
                    </a:cubicBezTo>
                    <a:lnTo>
                      <a:pt x="981" y="151"/>
                    </a:lnTo>
                    <a:cubicBezTo>
                      <a:pt x="855" y="265"/>
                      <a:pt x="717" y="378"/>
                      <a:pt x="566" y="466"/>
                    </a:cubicBezTo>
                    <a:cubicBezTo>
                      <a:pt x="541" y="491"/>
                      <a:pt x="503" y="504"/>
                      <a:pt x="478" y="516"/>
                    </a:cubicBezTo>
                    <a:cubicBezTo>
                      <a:pt x="465" y="520"/>
                      <a:pt x="456" y="522"/>
                      <a:pt x="448" y="522"/>
                    </a:cubicBezTo>
                    <a:cubicBezTo>
                      <a:pt x="433" y="522"/>
                      <a:pt x="428" y="516"/>
                      <a:pt x="428" y="516"/>
                    </a:cubicBezTo>
                    <a:cubicBezTo>
                      <a:pt x="415" y="504"/>
                      <a:pt x="440" y="441"/>
                      <a:pt x="453" y="403"/>
                    </a:cubicBezTo>
                    <a:cubicBezTo>
                      <a:pt x="465" y="378"/>
                      <a:pt x="491" y="353"/>
                      <a:pt x="516" y="340"/>
                    </a:cubicBezTo>
                    <a:cubicBezTo>
                      <a:pt x="553" y="290"/>
                      <a:pt x="604" y="239"/>
                      <a:pt x="642" y="202"/>
                    </a:cubicBezTo>
                    <a:cubicBezTo>
                      <a:pt x="704" y="151"/>
                      <a:pt x="755" y="89"/>
                      <a:pt x="805" y="26"/>
                    </a:cubicBezTo>
                    <a:lnTo>
                      <a:pt x="805" y="26"/>
                    </a:lnTo>
                    <a:cubicBezTo>
                      <a:pt x="730" y="76"/>
                      <a:pt x="667" y="126"/>
                      <a:pt x="604" y="189"/>
                    </a:cubicBezTo>
                    <a:cubicBezTo>
                      <a:pt x="553" y="239"/>
                      <a:pt x="478" y="302"/>
                      <a:pt x="403" y="365"/>
                    </a:cubicBezTo>
                    <a:cubicBezTo>
                      <a:pt x="365" y="403"/>
                      <a:pt x="327" y="441"/>
                      <a:pt x="277" y="466"/>
                    </a:cubicBezTo>
                    <a:cubicBezTo>
                      <a:pt x="239" y="516"/>
                      <a:pt x="189" y="541"/>
                      <a:pt x="139" y="554"/>
                    </a:cubicBezTo>
                    <a:cubicBezTo>
                      <a:pt x="88" y="554"/>
                      <a:pt x="63" y="516"/>
                      <a:pt x="88" y="478"/>
                    </a:cubicBezTo>
                    <a:cubicBezTo>
                      <a:pt x="113" y="441"/>
                      <a:pt x="139" y="403"/>
                      <a:pt x="176" y="365"/>
                    </a:cubicBezTo>
                    <a:lnTo>
                      <a:pt x="327" y="177"/>
                    </a:lnTo>
                    <a:cubicBezTo>
                      <a:pt x="377" y="126"/>
                      <a:pt x="428" y="63"/>
                      <a:pt x="465" y="1"/>
                    </a:cubicBez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27"/>
              <p:cNvSpPr/>
              <p:nvPr/>
            </p:nvSpPr>
            <p:spPr>
              <a:xfrm>
                <a:off x="3495925" y="3747425"/>
                <a:ext cx="306550" cy="168575"/>
              </a:xfrm>
              <a:custGeom>
                <a:avLst/>
                <a:gdLst/>
                <a:ahLst/>
                <a:cxnLst/>
                <a:rect l="l" t="t" r="r" b="b"/>
                <a:pathLst>
                  <a:path w="12262" h="6743" extrusionOk="0">
                    <a:moveTo>
                      <a:pt x="6129" y="0"/>
                    </a:moveTo>
                    <a:cubicBezTo>
                      <a:pt x="5606" y="0"/>
                      <a:pt x="5075" y="52"/>
                      <a:pt x="4565" y="166"/>
                    </a:cubicBezTo>
                    <a:lnTo>
                      <a:pt x="1" y="3699"/>
                    </a:lnTo>
                    <a:lnTo>
                      <a:pt x="51" y="3749"/>
                    </a:lnTo>
                    <a:cubicBezTo>
                      <a:pt x="152" y="3699"/>
                      <a:pt x="818" y="3498"/>
                      <a:pt x="1610" y="3259"/>
                    </a:cubicBezTo>
                    <a:lnTo>
                      <a:pt x="2239" y="3070"/>
                    </a:lnTo>
                    <a:lnTo>
                      <a:pt x="2340" y="3033"/>
                    </a:lnTo>
                    <a:cubicBezTo>
                      <a:pt x="2802" y="2902"/>
                      <a:pt x="3119" y="2805"/>
                      <a:pt x="3154" y="2805"/>
                    </a:cubicBezTo>
                    <a:cubicBezTo>
                      <a:pt x="3156" y="2805"/>
                      <a:pt x="3157" y="2806"/>
                      <a:pt x="3157" y="2806"/>
                    </a:cubicBezTo>
                    <a:cubicBezTo>
                      <a:pt x="3170" y="2806"/>
                      <a:pt x="2818" y="2919"/>
                      <a:pt x="2302" y="3083"/>
                    </a:cubicBezTo>
                    <a:lnTo>
                      <a:pt x="655" y="4567"/>
                    </a:lnTo>
                    <a:lnTo>
                      <a:pt x="6527" y="6742"/>
                    </a:lnTo>
                    <a:lnTo>
                      <a:pt x="8049" y="5434"/>
                    </a:lnTo>
                    <a:cubicBezTo>
                      <a:pt x="8011" y="5372"/>
                      <a:pt x="7973" y="5309"/>
                      <a:pt x="7923" y="5246"/>
                    </a:cubicBezTo>
                    <a:cubicBezTo>
                      <a:pt x="7734" y="5082"/>
                      <a:pt x="7495" y="4969"/>
                      <a:pt x="7244" y="4906"/>
                    </a:cubicBezTo>
                    <a:cubicBezTo>
                      <a:pt x="6804" y="4806"/>
                      <a:pt x="6364" y="4730"/>
                      <a:pt x="5911" y="4693"/>
                    </a:cubicBezTo>
                    <a:cubicBezTo>
                      <a:pt x="5647" y="4655"/>
                      <a:pt x="5395" y="4605"/>
                      <a:pt x="5144" y="4529"/>
                    </a:cubicBezTo>
                    <a:cubicBezTo>
                      <a:pt x="4905" y="4454"/>
                      <a:pt x="4691" y="4353"/>
                      <a:pt x="4515" y="4202"/>
                    </a:cubicBezTo>
                    <a:cubicBezTo>
                      <a:pt x="4163" y="3925"/>
                      <a:pt x="3974" y="3611"/>
                      <a:pt x="3773" y="3334"/>
                    </a:cubicBezTo>
                    <a:cubicBezTo>
                      <a:pt x="3572" y="3083"/>
                      <a:pt x="3333" y="2869"/>
                      <a:pt x="3056" y="2706"/>
                    </a:cubicBezTo>
                    <a:cubicBezTo>
                      <a:pt x="2818" y="2580"/>
                      <a:pt x="2553" y="2505"/>
                      <a:pt x="2277" y="2479"/>
                    </a:cubicBezTo>
                    <a:cubicBezTo>
                      <a:pt x="2170" y="2467"/>
                      <a:pt x="2085" y="2464"/>
                      <a:pt x="2027" y="2464"/>
                    </a:cubicBezTo>
                    <a:cubicBezTo>
                      <a:pt x="1969" y="2464"/>
                      <a:pt x="1937" y="2467"/>
                      <a:pt x="1937" y="2467"/>
                    </a:cubicBezTo>
                    <a:cubicBezTo>
                      <a:pt x="1994" y="2461"/>
                      <a:pt x="2054" y="2457"/>
                      <a:pt x="2115" y="2457"/>
                    </a:cubicBezTo>
                    <a:cubicBezTo>
                      <a:pt x="2176" y="2457"/>
                      <a:pt x="2239" y="2461"/>
                      <a:pt x="2302" y="2467"/>
                    </a:cubicBezTo>
                    <a:cubicBezTo>
                      <a:pt x="2579" y="2479"/>
                      <a:pt x="2843" y="2555"/>
                      <a:pt x="3094" y="2681"/>
                    </a:cubicBezTo>
                    <a:cubicBezTo>
                      <a:pt x="3383" y="2831"/>
                      <a:pt x="3647" y="3045"/>
                      <a:pt x="3836" y="3309"/>
                    </a:cubicBezTo>
                    <a:cubicBezTo>
                      <a:pt x="4050" y="3586"/>
                      <a:pt x="4238" y="3900"/>
                      <a:pt x="4578" y="4164"/>
                    </a:cubicBezTo>
                    <a:cubicBezTo>
                      <a:pt x="4767" y="4303"/>
                      <a:pt x="4968" y="4416"/>
                      <a:pt x="5194" y="4479"/>
                    </a:cubicBezTo>
                    <a:cubicBezTo>
                      <a:pt x="5446" y="4554"/>
                      <a:pt x="5697" y="4605"/>
                      <a:pt x="5949" y="4642"/>
                    </a:cubicBezTo>
                    <a:cubicBezTo>
                      <a:pt x="6401" y="4680"/>
                      <a:pt x="6854" y="4768"/>
                      <a:pt x="7294" y="4869"/>
                    </a:cubicBezTo>
                    <a:cubicBezTo>
                      <a:pt x="7546" y="4931"/>
                      <a:pt x="7772" y="5057"/>
                      <a:pt x="7961" y="5233"/>
                    </a:cubicBezTo>
                    <a:cubicBezTo>
                      <a:pt x="7998" y="5296"/>
                      <a:pt x="8036" y="5359"/>
                      <a:pt x="8061" y="5434"/>
                    </a:cubicBezTo>
                    <a:lnTo>
                      <a:pt x="8652" y="4944"/>
                    </a:lnTo>
                    <a:lnTo>
                      <a:pt x="8652" y="4944"/>
                    </a:lnTo>
                    <a:lnTo>
                      <a:pt x="8627" y="4969"/>
                    </a:lnTo>
                    <a:lnTo>
                      <a:pt x="8627" y="4969"/>
                    </a:lnTo>
                    <a:lnTo>
                      <a:pt x="8879" y="4781"/>
                    </a:lnTo>
                    <a:cubicBezTo>
                      <a:pt x="9168" y="4542"/>
                      <a:pt x="9432" y="4328"/>
                      <a:pt x="9608" y="4164"/>
                    </a:cubicBezTo>
                    <a:lnTo>
                      <a:pt x="9834" y="3988"/>
                    </a:lnTo>
                    <a:cubicBezTo>
                      <a:pt x="9859" y="3963"/>
                      <a:pt x="9885" y="3938"/>
                      <a:pt x="9922" y="3913"/>
                    </a:cubicBezTo>
                    <a:lnTo>
                      <a:pt x="9922" y="3913"/>
                    </a:lnTo>
                    <a:cubicBezTo>
                      <a:pt x="9897" y="3938"/>
                      <a:pt x="9872" y="3963"/>
                      <a:pt x="9847" y="3988"/>
                    </a:cubicBezTo>
                    <a:cubicBezTo>
                      <a:pt x="9809" y="4039"/>
                      <a:pt x="9734" y="4102"/>
                      <a:pt x="9646" y="4177"/>
                    </a:cubicBezTo>
                    <a:cubicBezTo>
                      <a:pt x="9470" y="4340"/>
                      <a:pt x="9218" y="4567"/>
                      <a:pt x="8929" y="4793"/>
                    </a:cubicBezTo>
                    <a:cubicBezTo>
                      <a:pt x="8828" y="4881"/>
                      <a:pt x="8728" y="4957"/>
                      <a:pt x="8627" y="5032"/>
                    </a:cubicBezTo>
                    <a:lnTo>
                      <a:pt x="8615" y="6113"/>
                    </a:lnTo>
                    <a:lnTo>
                      <a:pt x="9319" y="5988"/>
                    </a:lnTo>
                    <a:lnTo>
                      <a:pt x="9872" y="5875"/>
                    </a:lnTo>
                    <a:cubicBezTo>
                      <a:pt x="9658" y="5862"/>
                      <a:pt x="9457" y="5812"/>
                      <a:pt x="9268" y="5749"/>
                    </a:cubicBezTo>
                    <a:cubicBezTo>
                      <a:pt x="8866" y="5623"/>
                      <a:pt x="8665" y="5434"/>
                      <a:pt x="8690" y="5434"/>
                    </a:cubicBezTo>
                    <a:cubicBezTo>
                      <a:pt x="8891" y="5548"/>
                      <a:pt x="9105" y="5636"/>
                      <a:pt x="9319" y="5711"/>
                    </a:cubicBezTo>
                    <a:cubicBezTo>
                      <a:pt x="9532" y="5787"/>
                      <a:pt x="9746" y="5837"/>
                      <a:pt x="9960" y="5875"/>
                    </a:cubicBezTo>
                    <a:lnTo>
                      <a:pt x="12035" y="5472"/>
                    </a:lnTo>
                    <a:lnTo>
                      <a:pt x="12261" y="5409"/>
                    </a:lnTo>
                    <a:cubicBezTo>
                      <a:pt x="12261" y="5409"/>
                      <a:pt x="12249" y="5183"/>
                      <a:pt x="12223" y="4843"/>
                    </a:cubicBezTo>
                    <a:lnTo>
                      <a:pt x="12123" y="4818"/>
                    </a:lnTo>
                    <a:cubicBezTo>
                      <a:pt x="12022" y="4793"/>
                      <a:pt x="11934" y="4755"/>
                      <a:pt x="11846" y="4705"/>
                    </a:cubicBezTo>
                    <a:cubicBezTo>
                      <a:pt x="11720" y="4642"/>
                      <a:pt x="11595" y="4567"/>
                      <a:pt x="11482" y="4479"/>
                    </a:cubicBezTo>
                    <a:cubicBezTo>
                      <a:pt x="11368" y="4378"/>
                      <a:pt x="11243" y="4265"/>
                      <a:pt x="11079" y="4139"/>
                    </a:cubicBezTo>
                    <a:cubicBezTo>
                      <a:pt x="10991" y="4076"/>
                      <a:pt x="10903" y="4014"/>
                      <a:pt x="10815" y="3963"/>
                    </a:cubicBezTo>
                    <a:cubicBezTo>
                      <a:pt x="10752" y="3938"/>
                      <a:pt x="10715" y="3913"/>
                      <a:pt x="10652" y="3888"/>
                    </a:cubicBezTo>
                    <a:lnTo>
                      <a:pt x="10476" y="3812"/>
                    </a:lnTo>
                    <a:cubicBezTo>
                      <a:pt x="10174" y="3712"/>
                      <a:pt x="9872" y="3649"/>
                      <a:pt x="9570" y="3599"/>
                    </a:cubicBezTo>
                    <a:cubicBezTo>
                      <a:pt x="8891" y="3498"/>
                      <a:pt x="8099" y="3460"/>
                      <a:pt x="7319" y="3334"/>
                    </a:cubicBezTo>
                    <a:cubicBezTo>
                      <a:pt x="6967" y="3272"/>
                      <a:pt x="6628" y="3171"/>
                      <a:pt x="6301" y="3020"/>
                    </a:cubicBezTo>
                    <a:cubicBezTo>
                      <a:pt x="6062" y="2894"/>
                      <a:pt x="5848" y="2718"/>
                      <a:pt x="5685" y="2517"/>
                    </a:cubicBezTo>
                    <a:cubicBezTo>
                      <a:pt x="5408" y="2152"/>
                      <a:pt x="5244" y="1788"/>
                      <a:pt x="4980" y="1549"/>
                    </a:cubicBezTo>
                    <a:cubicBezTo>
                      <a:pt x="4754" y="1323"/>
                      <a:pt x="4477" y="1159"/>
                      <a:pt x="4163" y="1071"/>
                    </a:cubicBezTo>
                    <a:cubicBezTo>
                      <a:pt x="4025" y="1033"/>
                      <a:pt x="3886" y="1008"/>
                      <a:pt x="3748" y="996"/>
                    </a:cubicBezTo>
                    <a:lnTo>
                      <a:pt x="3861" y="996"/>
                    </a:lnTo>
                    <a:cubicBezTo>
                      <a:pt x="3974" y="1008"/>
                      <a:pt x="4075" y="1021"/>
                      <a:pt x="4176" y="1046"/>
                    </a:cubicBezTo>
                    <a:cubicBezTo>
                      <a:pt x="4503" y="1121"/>
                      <a:pt x="4792" y="1285"/>
                      <a:pt x="5018" y="1511"/>
                    </a:cubicBezTo>
                    <a:cubicBezTo>
                      <a:pt x="5295" y="1763"/>
                      <a:pt x="5471" y="2115"/>
                      <a:pt x="5760" y="2479"/>
                    </a:cubicBezTo>
                    <a:cubicBezTo>
                      <a:pt x="5924" y="2681"/>
                      <a:pt x="6125" y="2857"/>
                      <a:pt x="6364" y="2970"/>
                    </a:cubicBezTo>
                    <a:cubicBezTo>
                      <a:pt x="6678" y="3121"/>
                      <a:pt x="7005" y="3221"/>
                      <a:pt x="7357" y="3272"/>
                    </a:cubicBezTo>
                    <a:cubicBezTo>
                      <a:pt x="8112" y="3397"/>
                      <a:pt x="8929" y="3435"/>
                      <a:pt x="9595" y="3548"/>
                    </a:cubicBezTo>
                    <a:cubicBezTo>
                      <a:pt x="9910" y="3586"/>
                      <a:pt x="10212" y="3661"/>
                      <a:pt x="10501" y="3762"/>
                    </a:cubicBezTo>
                    <a:lnTo>
                      <a:pt x="10689" y="3837"/>
                    </a:lnTo>
                    <a:cubicBezTo>
                      <a:pt x="10752" y="3863"/>
                      <a:pt x="10803" y="3900"/>
                      <a:pt x="10853" y="3925"/>
                    </a:cubicBezTo>
                    <a:cubicBezTo>
                      <a:pt x="10953" y="3976"/>
                      <a:pt x="11041" y="4039"/>
                      <a:pt x="11129" y="4102"/>
                    </a:cubicBezTo>
                    <a:cubicBezTo>
                      <a:pt x="11280" y="4227"/>
                      <a:pt x="11406" y="4353"/>
                      <a:pt x="11519" y="4441"/>
                    </a:cubicBezTo>
                    <a:cubicBezTo>
                      <a:pt x="11620" y="4542"/>
                      <a:pt x="11733" y="4617"/>
                      <a:pt x="11859" y="4680"/>
                    </a:cubicBezTo>
                    <a:cubicBezTo>
                      <a:pt x="11972" y="4743"/>
                      <a:pt x="12098" y="4793"/>
                      <a:pt x="12223" y="4831"/>
                    </a:cubicBezTo>
                    <a:cubicBezTo>
                      <a:pt x="12198" y="4366"/>
                      <a:pt x="12161" y="3699"/>
                      <a:pt x="12148" y="3058"/>
                    </a:cubicBezTo>
                    <a:cubicBezTo>
                      <a:pt x="12135" y="2027"/>
                      <a:pt x="11117" y="1436"/>
                      <a:pt x="10589" y="1197"/>
                    </a:cubicBezTo>
                    <a:lnTo>
                      <a:pt x="9985" y="1737"/>
                    </a:lnTo>
                    <a:cubicBezTo>
                      <a:pt x="9822" y="1876"/>
                      <a:pt x="9633" y="1989"/>
                      <a:pt x="9432" y="2052"/>
                    </a:cubicBezTo>
                    <a:cubicBezTo>
                      <a:pt x="9545" y="2052"/>
                      <a:pt x="9646" y="2064"/>
                      <a:pt x="9759" y="2090"/>
                    </a:cubicBezTo>
                    <a:cubicBezTo>
                      <a:pt x="10086" y="2165"/>
                      <a:pt x="10400" y="2291"/>
                      <a:pt x="10689" y="2454"/>
                    </a:cubicBezTo>
                    <a:cubicBezTo>
                      <a:pt x="10979" y="2630"/>
                      <a:pt x="11280" y="2756"/>
                      <a:pt x="11595" y="2844"/>
                    </a:cubicBezTo>
                    <a:cubicBezTo>
                      <a:pt x="11859" y="2907"/>
                      <a:pt x="12060" y="2907"/>
                      <a:pt x="12060" y="2919"/>
                    </a:cubicBezTo>
                    <a:lnTo>
                      <a:pt x="11922" y="2919"/>
                    </a:lnTo>
                    <a:cubicBezTo>
                      <a:pt x="11796" y="2907"/>
                      <a:pt x="11683" y="2894"/>
                      <a:pt x="11557" y="2869"/>
                    </a:cubicBezTo>
                    <a:cubicBezTo>
                      <a:pt x="11230" y="2794"/>
                      <a:pt x="10916" y="2668"/>
                      <a:pt x="10626" y="2492"/>
                    </a:cubicBezTo>
                    <a:cubicBezTo>
                      <a:pt x="10350" y="2328"/>
                      <a:pt x="10048" y="2215"/>
                      <a:pt x="9746" y="2140"/>
                    </a:cubicBezTo>
                    <a:cubicBezTo>
                      <a:pt x="9621" y="2115"/>
                      <a:pt x="9507" y="2102"/>
                      <a:pt x="9394" y="2090"/>
                    </a:cubicBezTo>
                    <a:cubicBezTo>
                      <a:pt x="9135" y="2178"/>
                      <a:pt x="8865" y="2222"/>
                      <a:pt x="8596" y="2222"/>
                    </a:cubicBezTo>
                    <a:cubicBezTo>
                      <a:pt x="8369" y="2222"/>
                      <a:pt x="8142" y="2191"/>
                      <a:pt x="7923" y="2127"/>
                    </a:cubicBezTo>
                    <a:cubicBezTo>
                      <a:pt x="7357" y="1926"/>
                      <a:pt x="7194" y="1486"/>
                      <a:pt x="7483" y="1084"/>
                    </a:cubicBezTo>
                    <a:lnTo>
                      <a:pt x="7382" y="1084"/>
                    </a:lnTo>
                    <a:cubicBezTo>
                      <a:pt x="7307" y="1071"/>
                      <a:pt x="7231" y="1033"/>
                      <a:pt x="7168" y="983"/>
                    </a:cubicBezTo>
                    <a:cubicBezTo>
                      <a:pt x="7093" y="933"/>
                      <a:pt x="7030" y="845"/>
                      <a:pt x="7005" y="757"/>
                    </a:cubicBezTo>
                    <a:cubicBezTo>
                      <a:pt x="6980" y="656"/>
                      <a:pt x="6942" y="555"/>
                      <a:pt x="6892" y="467"/>
                    </a:cubicBezTo>
                    <a:cubicBezTo>
                      <a:pt x="6766" y="279"/>
                      <a:pt x="6603" y="140"/>
                      <a:pt x="6401" y="52"/>
                    </a:cubicBezTo>
                    <a:lnTo>
                      <a:pt x="6301" y="2"/>
                    </a:lnTo>
                    <a:cubicBezTo>
                      <a:pt x="6243" y="1"/>
                      <a:pt x="6186" y="0"/>
                      <a:pt x="6129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27"/>
              <p:cNvSpPr/>
              <p:nvPr/>
            </p:nvSpPr>
            <p:spPr>
              <a:xfrm>
                <a:off x="3656575" y="3747475"/>
                <a:ext cx="43725" cy="27050"/>
              </a:xfrm>
              <a:custGeom>
                <a:avLst/>
                <a:gdLst/>
                <a:ahLst/>
                <a:cxnLst/>
                <a:rect l="l" t="t" r="r" b="b"/>
                <a:pathLst>
                  <a:path w="1749" h="1082" extrusionOk="0">
                    <a:moveTo>
                      <a:pt x="1" y="0"/>
                    </a:moveTo>
                    <a:cubicBezTo>
                      <a:pt x="10" y="1"/>
                      <a:pt x="20" y="1"/>
                      <a:pt x="30" y="2"/>
                    </a:cubicBezTo>
                    <a:lnTo>
                      <a:pt x="30" y="2"/>
                    </a:lnTo>
                    <a:cubicBezTo>
                      <a:pt x="28" y="1"/>
                      <a:pt x="27" y="1"/>
                      <a:pt x="26" y="0"/>
                    </a:cubicBezTo>
                    <a:close/>
                    <a:moveTo>
                      <a:pt x="30" y="2"/>
                    </a:moveTo>
                    <a:cubicBezTo>
                      <a:pt x="242" y="90"/>
                      <a:pt x="416" y="228"/>
                      <a:pt x="541" y="428"/>
                    </a:cubicBezTo>
                    <a:cubicBezTo>
                      <a:pt x="592" y="528"/>
                      <a:pt x="629" y="629"/>
                      <a:pt x="654" y="729"/>
                    </a:cubicBezTo>
                    <a:cubicBezTo>
                      <a:pt x="680" y="818"/>
                      <a:pt x="717" y="893"/>
                      <a:pt x="780" y="956"/>
                    </a:cubicBezTo>
                    <a:cubicBezTo>
                      <a:pt x="868" y="1019"/>
                      <a:pt x="956" y="1056"/>
                      <a:pt x="1057" y="1082"/>
                    </a:cubicBezTo>
                    <a:cubicBezTo>
                      <a:pt x="1107" y="1006"/>
                      <a:pt x="1170" y="956"/>
                      <a:pt x="1233" y="893"/>
                    </a:cubicBezTo>
                    <a:cubicBezTo>
                      <a:pt x="1409" y="742"/>
                      <a:pt x="1585" y="579"/>
                      <a:pt x="1748" y="428"/>
                    </a:cubicBezTo>
                    <a:lnTo>
                      <a:pt x="1283" y="277"/>
                    </a:lnTo>
                    <a:cubicBezTo>
                      <a:pt x="1283" y="277"/>
                      <a:pt x="902" y="55"/>
                      <a:pt x="30" y="2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27"/>
              <p:cNvSpPr/>
              <p:nvPr/>
            </p:nvSpPr>
            <p:spPr>
              <a:xfrm>
                <a:off x="3790800" y="3893325"/>
                <a:ext cx="7900" cy="1732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693" extrusionOk="0">
                    <a:moveTo>
                      <a:pt x="315" y="1"/>
                    </a:moveTo>
                    <a:lnTo>
                      <a:pt x="303" y="13"/>
                    </a:lnTo>
                    <a:cubicBezTo>
                      <a:pt x="215" y="114"/>
                      <a:pt x="152" y="227"/>
                      <a:pt x="102" y="340"/>
                    </a:cubicBezTo>
                    <a:cubicBezTo>
                      <a:pt x="39" y="454"/>
                      <a:pt x="1" y="567"/>
                      <a:pt x="1" y="692"/>
                    </a:cubicBezTo>
                    <a:cubicBezTo>
                      <a:pt x="64" y="579"/>
                      <a:pt x="114" y="466"/>
                      <a:pt x="164" y="340"/>
                    </a:cubicBezTo>
                    <a:cubicBezTo>
                      <a:pt x="215" y="227"/>
                      <a:pt x="265" y="114"/>
                      <a:pt x="315" y="1"/>
                    </a:cubicBez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27"/>
              <p:cNvSpPr/>
              <p:nvPr/>
            </p:nvSpPr>
            <p:spPr>
              <a:xfrm>
                <a:off x="3690225" y="3845225"/>
                <a:ext cx="53775" cy="42800"/>
              </a:xfrm>
              <a:custGeom>
                <a:avLst/>
                <a:gdLst/>
                <a:ahLst/>
                <a:cxnLst/>
                <a:rect l="l" t="t" r="r" b="b"/>
                <a:pathLst>
                  <a:path w="2151" h="1712" extrusionOk="0">
                    <a:moveTo>
                      <a:pt x="2150" y="1"/>
                    </a:moveTo>
                    <a:cubicBezTo>
                      <a:pt x="2113" y="13"/>
                      <a:pt x="2087" y="39"/>
                      <a:pt x="2062" y="64"/>
                    </a:cubicBezTo>
                    <a:lnTo>
                      <a:pt x="1836" y="252"/>
                    </a:lnTo>
                    <a:cubicBezTo>
                      <a:pt x="1660" y="403"/>
                      <a:pt x="1396" y="630"/>
                      <a:pt x="1107" y="869"/>
                    </a:cubicBezTo>
                    <a:lnTo>
                      <a:pt x="855" y="1057"/>
                    </a:lnTo>
                    <a:cubicBezTo>
                      <a:pt x="654" y="1221"/>
                      <a:pt x="478" y="1359"/>
                      <a:pt x="327" y="1460"/>
                    </a:cubicBezTo>
                    <a:lnTo>
                      <a:pt x="277" y="1497"/>
                    </a:lnTo>
                    <a:lnTo>
                      <a:pt x="277" y="1522"/>
                    </a:lnTo>
                    <a:lnTo>
                      <a:pt x="264" y="1510"/>
                    </a:lnTo>
                    <a:lnTo>
                      <a:pt x="88" y="1648"/>
                    </a:lnTo>
                    <a:cubicBezTo>
                      <a:pt x="50" y="1661"/>
                      <a:pt x="25" y="1686"/>
                      <a:pt x="0" y="1711"/>
                    </a:cubicBezTo>
                    <a:cubicBezTo>
                      <a:pt x="38" y="1698"/>
                      <a:pt x="75" y="1673"/>
                      <a:pt x="101" y="1648"/>
                    </a:cubicBezTo>
                    <a:cubicBezTo>
                      <a:pt x="163" y="1610"/>
                      <a:pt x="264" y="1548"/>
                      <a:pt x="352" y="1472"/>
                    </a:cubicBezTo>
                    <a:cubicBezTo>
                      <a:pt x="490" y="1384"/>
                      <a:pt x="666" y="1258"/>
                      <a:pt x="843" y="1120"/>
                    </a:cubicBezTo>
                    <a:cubicBezTo>
                      <a:pt x="943" y="1045"/>
                      <a:pt x="1044" y="957"/>
                      <a:pt x="1144" y="881"/>
                    </a:cubicBezTo>
                    <a:cubicBezTo>
                      <a:pt x="1446" y="642"/>
                      <a:pt x="1698" y="428"/>
                      <a:pt x="1874" y="265"/>
                    </a:cubicBezTo>
                    <a:cubicBezTo>
                      <a:pt x="1962" y="190"/>
                      <a:pt x="2037" y="114"/>
                      <a:pt x="2075" y="76"/>
                    </a:cubicBezTo>
                    <a:cubicBezTo>
                      <a:pt x="2100" y="51"/>
                      <a:pt x="2125" y="26"/>
                      <a:pt x="2150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27"/>
              <p:cNvSpPr/>
              <p:nvPr/>
            </p:nvSpPr>
            <p:spPr>
              <a:xfrm>
                <a:off x="3683300" y="3644175"/>
                <a:ext cx="191475" cy="131050"/>
              </a:xfrm>
              <a:custGeom>
                <a:avLst/>
                <a:gdLst/>
                <a:ahLst/>
                <a:cxnLst/>
                <a:rect l="l" t="t" r="r" b="b"/>
                <a:pathLst>
                  <a:path w="7659" h="5242" extrusionOk="0">
                    <a:moveTo>
                      <a:pt x="4705" y="0"/>
                    </a:moveTo>
                    <a:cubicBezTo>
                      <a:pt x="4591" y="0"/>
                      <a:pt x="4483" y="7"/>
                      <a:pt x="4389" y="20"/>
                    </a:cubicBezTo>
                    <a:cubicBezTo>
                      <a:pt x="3785" y="96"/>
                      <a:pt x="3232" y="335"/>
                      <a:pt x="2754" y="699"/>
                    </a:cubicBezTo>
                    <a:cubicBezTo>
                      <a:pt x="2465" y="938"/>
                      <a:pt x="2226" y="1215"/>
                      <a:pt x="1849" y="1328"/>
                    </a:cubicBezTo>
                    <a:cubicBezTo>
                      <a:pt x="1560" y="1429"/>
                      <a:pt x="1270" y="1416"/>
                      <a:pt x="981" y="1517"/>
                    </a:cubicBezTo>
                    <a:cubicBezTo>
                      <a:pt x="730" y="1617"/>
                      <a:pt x="516" y="1793"/>
                      <a:pt x="378" y="2032"/>
                    </a:cubicBezTo>
                    <a:cubicBezTo>
                      <a:pt x="151" y="2409"/>
                      <a:pt x="214" y="2787"/>
                      <a:pt x="529" y="3026"/>
                    </a:cubicBezTo>
                    <a:cubicBezTo>
                      <a:pt x="667" y="3114"/>
                      <a:pt x="0" y="3453"/>
                      <a:pt x="76" y="3579"/>
                    </a:cubicBezTo>
                    <a:cubicBezTo>
                      <a:pt x="189" y="3730"/>
                      <a:pt x="617" y="4032"/>
                      <a:pt x="629" y="4208"/>
                    </a:cubicBezTo>
                    <a:cubicBezTo>
                      <a:pt x="642" y="4308"/>
                      <a:pt x="692" y="4396"/>
                      <a:pt x="780" y="4459"/>
                    </a:cubicBezTo>
                    <a:cubicBezTo>
                      <a:pt x="1044" y="4233"/>
                      <a:pt x="1220" y="4057"/>
                      <a:pt x="1220" y="4057"/>
                    </a:cubicBezTo>
                    <a:cubicBezTo>
                      <a:pt x="1220" y="4057"/>
                      <a:pt x="529" y="3692"/>
                      <a:pt x="1245" y="2850"/>
                    </a:cubicBezTo>
                    <a:cubicBezTo>
                      <a:pt x="1648" y="2372"/>
                      <a:pt x="2578" y="1554"/>
                      <a:pt x="3232" y="1001"/>
                    </a:cubicBezTo>
                    <a:lnTo>
                      <a:pt x="3232" y="1014"/>
                    </a:lnTo>
                    <a:cubicBezTo>
                      <a:pt x="3282" y="1240"/>
                      <a:pt x="3760" y="1265"/>
                      <a:pt x="3886" y="1466"/>
                    </a:cubicBezTo>
                    <a:lnTo>
                      <a:pt x="4225" y="1243"/>
                    </a:lnTo>
                    <a:lnTo>
                      <a:pt x="4225" y="1243"/>
                    </a:lnTo>
                    <a:cubicBezTo>
                      <a:pt x="4137" y="1339"/>
                      <a:pt x="4132" y="1495"/>
                      <a:pt x="4238" y="1592"/>
                    </a:cubicBezTo>
                    <a:cubicBezTo>
                      <a:pt x="4389" y="1705"/>
                      <a:pt x="4565" y="1781"/>
                      <a:pt x="4754" y="1818"/>
                    </a:cubicBezTo>
                    <a:cubicBezTo>
                      <a:pt x="4942" y="1881"/>
                      <a:pt x="5131" y="1957"/>
                      <a:pt x="5181" y="2095"/>
                    </a:cubicBezTo>
                    <a:lnTo>
                      <a:pt x="5458" y="1932"/>
                    </a:lnTo>
                    <a:lnTo>
                      <a:pt x="5345" y="2095"/>
                    </a:lnTo>
                    <a:cubicBezTo>
                      <a:pt x="5106" y="2246"/>
                      <a:pt x="4917" y="2472"/>
                      <a:pt x="4804" y="2724"/>
                    </a:cubicBezTo>
                    <a:cubicBezTo>
                      <a:pt x="4779" y="2850"/>
                      <a:pt x="4741" y="2963"/>
                      <a:pt x="4691" y="3063"/>
                    </a:cubicBezTo>
                    <a:cubicBezTo>
                      <a:pt x="4527" y="3252"/>
                      <a:pt x="4326" y="3390"/>
                      <a:pt x="4087" y="3478"/>
                    </a:cubicBezTo>
                    <a:cubicBezTo>
                      <a:pt x="3836" y="3566"/>
                      <a:pt x="3597" y="3667"/>
                      <a:pt x="3370" y="3805"/>
                    </a:cubicBezTo>
                    <a:cubicBezTo>
                      <a:pt x="3182" y="3906"/>
                      <a:pt x="3031" y="4082"/>
                      <a:pt x="2968" y="4283"/>
                    </a:cubicBezTo>
                    <a:cubicBezTo>
                      <a:pt x="2918" y="4409"/>
                      <a:pt x="2943" y="4547"/>
                      <a:pt x="3006" y="4660"/>
                    </a:cubicBezTo>
                    <a:cubicBezTo>
                      <a:pt x="3131" y="4824"/>
                      <a:pt x="3320" y="4924"/>
                      <a:pt x="3509" y="4975"/>
                    </a:cubicBezTo>
                    <a:lnTo>
                      <a:pt x="3458" y="5012"/>
                    </a:lnTo>
                    <a:cubicBezTo>
                      <a:pt x="3776" y="5161"/>
                      <a:pt x="4186" y="5242"/>
                      <a:pt x="4626" y="5242"/>
                    </a:cubicBezTo>
                    <a:cubicBezTo>
                      <a:pt x="4969" y="5242"/>
                      <a:pt x="5332" y="5192"/>
                      <a:pt x="5684" y="5088"/>
                    </a:cubicBezTo>
                    <a:cubicBezTo>
                      <a:pt x="6514" y="4824"/>
                      <a:pt x="7206" y="4208"/>
                      <a:pt x="7143" y="3679"/>
                    </a:cubicBezTo>
                    <a:cubicBezTo>
                      <a:pt x="7118" y="3478"/>
                      <a:pt x="6992" y="3290"/>
                      <a:pt x="7055" y="3076"/>
                    </a:cubicBezTo>
                    <a:cubicBezTo>
                      <a:pt x="7105" y="2887"/>
                      <a:pt x="7281" y="2699"/>
                      <a:pt x="7407" y="2510"/>
                    </a:cubicBezTo>
                    <a:cubicBezTo>
                      <a:pt x="7621" y="2233"/>
                      <a:pt x="7658" y="1869"/>
                      <a:pt x="7520" y="1554"/>
                    </a:cubicBezTo>
                    <a:cubicBezTo>
                      <a:pt x="7470" y="1454"/>
                      <a:pt x="7407" y="1378"/>
                      <a:pt x="7331" y="1315"/>
                    </a:cubicBezTo>
                    <a:lnTo>
                      <a:pt x="7331" y="1303"/>
                    </a:lnTo>
                    <a:cubicBezTo>
                      <a:pt x="7231" y="850"/>
                      <a:pt x="6740" y="511"/>
                      <a:pt x="6087" y="410"/>
                    </a:cubicBezTo>
                    <a:cubicBezTo>
                      <a:pt x="5901" y="141"/>
                      <a:pt x="5231" y="0"/>
                      <a:pt x="47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27"/>
              <p:cNvSpPr/>
              <p:nvPr/>
            </p:nvSpPr>
            <p:spPr>
              <a:xfrm>
                <a:off x="3675750" y="3745900"/>
                <a:ext cx="95275" cy="57200"/>
              </a:xfrm>
              <a:custGeom>
                <a:avLst/>
                <a:gdLst/>
                <a:ahLst/>
                <a:cxnLst/>
                <a:rect l="l" t="t" r="r" b="b"/>
                <a:pathLst>
                  <a:path w="3811" h="2288" extrusionOk="0">
                    <a:moveTo>
                      <a:pt x="1535" y="0"/>
                    </a:moveTo>
                    <a:lnTo>
                      <a:pt x="1535" y="0"/>
                    </a:lnTo>
                    <a:cubicBezTo>
                      <a:pt x="1534" y="0"/>
                      <a:pt x="1346" y="164"/>
                      <a:pt x="1095" y="403"/>
                    </a:cubicBezTo>
                    <a:lnTo>
                      <a:pt x="981" y="491"/>
                    </a:lnTo>
                    <a:cubicBezTo>
                      <a:pt x="831" y="642"/>
                      <a:pt x="642" y="805"/>
                      <a:pt x="466" y="969"/>
                    </a:cubicBezTo>
                    <a:cubicBezTo>
                      <a:pt x="403" y="1019"/>
                      <a:pt x="340" y="1082"/>
                      <a:pt x="290" y="1145"/>
                    </a:cubicBezTo>
                    <a:cubicBezTo>
                      <a:pt x="1" y="1547"/>
                      <a:pt x="151" y="1987"/>
                      <a:pt x="730" y="2188"/>
                    </a:cubicBezTo>
                    <a:cubicBezTo>
                      <a:pt x="954" y="2253"/>
                      <a:pt x="1187" y="2288"/>
                      <a:pt x="1421" y="2288"/>
                    </a:cubicBezTo>
                    <a:cubicBezTo>
                      <a:pt x="1684" y="2288"/>
                      <a:pt x="1948" y="2244"/>
                      <a:pt x="2201" y="2151"/>
                    </a:cubicBezTo>
                    <a:cubicBezTo>
                      <a:pt x="2163" y="2151"/>
                      <a:pt x="2126" y="2151"/>
                      <a:pt x="2088" y="2138"/>
                    </a:cubicBezTo>
                    <a:lnTo>
                      <a:pt x="2251" y="2138"/>
                    </a:lnTo>
                    <a:cubicBezTo>
                      <a:pt x="2453" y="2075"/>
                      <a:pt x="2641" y="1962"/>
                      <a:pt x="2805" y="1824"/>
                    </a:cubicBezTo>
                    <a:lnTo>
                      <a:pt x="3408" y="1283"/>
                    </a:lnTo>
                    <a:lnTo>
                      <a:pt x="3760" y="969"/>
                    </a:lnTo>
                    <a:lnTo>
                      <a:pt x="3811" y="906"/>
                    </a:lnTo>
                    <a:cubicBezTo>
                      <a:pt x="3610" y="855"/>
                      <a:pt x="3433" y="755"/>
                      <a:pt x="3308" y="591"/>
                    </a:cubicBezTo>
                    <a:cubicBezTo>
                      <a:pt x="3245" y="478"/>
                      <a:pt x="3220" y="340"/>
                      <a:pt x="3270" y="214"/>
                    </a:cubicBezTo>
                    <a:lnTo>
                      <a:pt x="3270" y="214"/>
                    </a:lnTo>
                    <a:cubicBezTo>
                      <a:pt x="2968" y="329"/>
                      <a:pt x="2651" y="386"/>
                      <a:pt x="2335" y="386"/>
                    </a:cubicBezTo>
                    <a:cubicBezTo>
                      <a:pt x="1994" y="386"/>
                      <a:pt x="1653" y="319"/>
                      <a:pt x="1333" y="189"/>
                    </a:cubicBezTo>
                    <a:lnTo>
                      <a:pt x="1535" y="0"/>
                    </a:lnTo>
                    <a:close/>
                  </a:path>
                </a:pathLst>
              </a:custGeom>
              <a:solidFill>
                <a:srgbClr val="AA65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27"/>
              <p:cNvSpPr/>
              <p:nvPr/>
            </p:nvSpPr>
            <p:spPr>
              <a:xfrm>
                <a:off x="3696500" y="3669200"/>
                <a:ext cx="123250" cy="82450"/>
              </a:xfrm>
              <a:custGeom>
                <a:avLst/>
                <a:gdLst/>
                <a:ahLst/>
                <a:cxnLst/>
                <a:rect l="l" t="t" r="r" b="b"/>
                <a:pathLst>
                  <a:path w="4930" h="3298" extrusionOk="0">
                    <a:moveTo>
                      <a:pt x="3798" y="176"/>
                    </a:moveTo>
                    <a:lnTo>
                      <a:pt x="3798" y="176"/>
                    </a:lnTo>
                    <a:cubicBezTo>
                      <a:pt x="3761" y="189"/>
                      <a:pt x="3729" y="210"/>
                      <a:pt x="3704" y="235"/>
                    </a:cubicBezTo>
                    <a:lnTo>
                      <a:pt x="3704" y="235"/>
                    </a:lnTo>
                    <a:lnTo>
                      <a:pt x="3798" y="176"/>
                    </a:lnTo>
                    <a:close/>
                    <a:moveTo>
                      <a:pt x="2675" y="473"/>
                    </a:moveTo>
                    <a:cubicBezTo>
                      <a:pt x="2735" y="473"/>
                      <a:pt x="2798" y="487"/>
                      <a:pt x="2855" y="516"/>
                    </a:cubicBezTo>
                    <a:cubicBezTo>
                      <a:pt x="2968" y="553"/>
                      <a:pt x="3044" y="591"/>
                      <a:pt x="3018" y="616"/>
                    </a:cubicBezTo>
                    <a:cubicBezTo>
                      <a:pt x="2996" y="619"/>
                      <a:pt x="2975" y="621"/>
                      <a:pt x="2955" y="621"/>
                    </a:cubicBezTo>
                    <a:cubicBezTo>
                      <a:pt x="2893" y="621"/>
                      <a:pt x="2836" y="607"/>
                      <a:pt x="2780" y="578"/>
                    </a:cubicBezTo>
                    <a:cubicBezTo>
                      <a:pt x="2666" y="541"/>
                      <a:pt x="2591" y="490"/>
                      <a:pt x="2616" y="478"/>
                    </a:cubicBezTo>
                    <a:cubicBezTo>
                      <a:pt x="2635" y="475"/>
                      <a:pt x="2655" y="473"/>
                      <a:pt x="2675" y="473"/>
                    </a:cubicBezTo>
                    <a:close/>
                    <a:moveTo>
                      <a:pt x="2354" y="599"/>
                    </a:moveTo>
                    <a:cubicBezTo>
                      <a:pt x="2417" y="599"/>
                      <a:pt x="2485" y="610"/>
                      <a:pt x="2541" y="629"/>
                    </a:cubicBezTo>
                    <a:cubicBezTo>
                      <a:pt x="2616" y="654"/>
                      <a:pt x="2666" y="692"/>
                      <a:pt x="2704" y="755"/>
                    </a:cubicBezTo>
                    <a:cubicBezTo>
                      <a:pt x="2717" y="792"/>
                      <a:pt x="2717" y="817"/>
                      <a:pt x="2704" y="830"/>
                    </a:cubicBezTo>
                    <a:cubicBezTo>
                      <a:pt x="2692" y="830"/>
                      <a:pt x="2629" y="742"/>
                      <a:pt x="2490" y="692"/>
                    </a:cubicBezTo>
                    <a:cubicBezTo>
                      <a:pt x="2339" y="641"/>
                      <a:pt x="2176" y="666"/>
                      <a:pt x="2176" y="641"/>
                    </a:cubicBezTo>
                    <a:cubicBezTo>
                      <a:pt x="2163" y="629"/>
                      <a:pt x="2214" y="616"/>
                      <a:pt x="2289" y="604"/>
                    </a:cubicBezTo>
                    <a:cubicBezTo>
                      <a:pt x="2309" y="600"/>
                      <a:pt x="2331" y="599"/>
                      <a:pt x="2354" y="599"/>
                    </a:cubicBezTo>
                    <a:close/>
                    <a:moveTo>
                      <a:pt x="2403" y="742"/>
                    </a:moveTo>
                    <a:cubicBezTo>
                      <a:pt x="2429" y="742"/>
                      <a:pt x="2454" y="747"/>
                      <a:pt x="2478" y="755"/>
                    </a:cubicBezTo>
                    <a:cubicBezTo>
                      <a:pt x="2553" y="780"/>
                      <a:pt x="2553" y="855"/>
                      <a:pt x="2503" y="905"/>
                    </a:cubicBezTo>
                    <a:cubicBezTo>
                      <a:pt x="2453" y="939"/>
                      <a:pt x="2397" y="956"/>
                      <a:pt x="2343" y="956"/>
                    </a:cubicBezTo>
                    <a:cubicBezTo>
                      <a:pt x="2316" y="956"/>
                      <a:pt x="2289" y="952"/>
                      <a:pt x="2264" y="943"/>
                    </a:cubicBezTo>
                    <a:cubicBezTo>
                      <a:pt x="2189" y="918"/>
                      <a:pt x="2189" y="855"/>
                      <a:pt x="2251" y="805"/>
                    </a:cubicBezTo>
                    <a:cubicBezTo>
                      <a:pt x="2294" y="762"/>
                      <a:pt x="2349" y="742"/>
                      <a:pt x="2403" y="742"/>
                    </a:cubicBezTo>
                    <a:close/>
                    <a:moveTo>
                      <a:pt x="3985" y="913"/>
                    </a:moveTo>
                    <a:cubicBezTo>
                      <a:pt x="4002" y="913"/>
                      <a:pt x="4024" y="914"/>
                      <a:pt x="4050" y="918"/>
                    </a:cubicBezTo>
                    <a:cubicBezTo>
                      <a:pt x="4125" y="918"/>
                      <a:pt x="4213" y="931"/>
                      <a:pt x="4301" y="968"/>
                    </a:cubicBezTo>
                    <a:cubicBezTo>
                      <a:pt x="4364" y="993"/>
                      <a:pt x="4414" y="1044"/>
                      <a:pt x="4452" y="1119"/>
                    </a:cubicBezTo>
                    <a:cubicBezTo>
                      <a:pt x="4477" y="1157"/>
                      <a:pt x="4452" y="1195"/>
                      <a:pt x="4439" y="1195"/>
                    </a:cubicBezTo>
                    <a:cubicBezTo>
                      <a:pt x="4427" y="1195"/>
                      <a:pt x="4402" y="1169"/>
                      <a:pt x="4377" y="1144"/>
                    </a:cubicBezTo>
                    <a:cubicBezTo>
                      <a:pt x="4326" y="1107"/>
                      <a:pt x="4276" y="1069"/>
                      <a:pt x="4213" y="1044"/>
                    </a:cubicBezTo>
                    <a:cubicBezTo>
                      <a:pt x="4150" y="1006"/>
                      <a:pt x="4087" y="981"/>
                      <a:pt x="4012" y="968"/>
                    </a:cubicBezTo>
                    <a:cubicBezTo>
                      <a:pt x="3962" y="956"/>
                      <a:pt x="3924" y="943"/>
                      <a:pt x="3924" y="931"/>
                    </a:cubicBezTo>
                    <a:cubicBezTo>
                      <a:pt x="3924" y="922"/>
                      <a:pt x="3943" y="913"/>
                      <a:pt x="3985" y="913"/>
                    </a:cubicBezTo>
                    <a:close/>
                    <a:moveTo>
                      <a:pt x="3808" y="1165"/>
                    </a:moveTo>
                    <a:cubicBezTo>
                      <a:pt x="3875" y="1165"/>
                      <a:pt x="3944" y="1176"/>
                      <a:pt x="3999" y="1195"/>
                    </a:cubicBezTo>
                    <a:cubicBezTo>
                      <a:pt x="4075" y="1207"/>
                      <a:pt x="4125" y="1258"/>
                      <a:pt x="4163" y="1320"/>
                    </a:cubicBezTo>
                    <a:cubicBezTo>
                      <a:pt x="4188" y="1358"/>
                      <a:pt x="4175" y="1383"/>
                      <a:pt x="4163" y="1383"/>
                    </a:cubicBezTo>
                    <a:cubicBezTo>
                      <a:pt x="4162" y="1384"/>
                      <a:pt x="4161" y="1384"/>
                      <a:pt x="4160" y="1384"/>
                    </a:cubicBezTo>
                    <a:cubicBezTo>
                      <a:pt x="4142" y="1384"/>
                      <a:pt x="4077" y="1305"/>
                      <a:pt x="3936" y="1258"/>
                    </a:cubicBezTo>
                    <a:cubicBezTo>
                      <a:pt x="3786" y="1207"/>
                      <a:pt x="3622" y="1220"/>
                      <a:pt x="3622" y="1207"/>
                    </a:cubicBezTo>
                    <a:cubicBezTo>
                      <a:pt x="3622" y="1182"/>
                      <a:pt x="3672" y="1182"/>
                      <a:pt x="3735" y="1169"/>
                    </a:cubicBezTo>
                    <a:cubicBezTo>
                      <a:pt x="3759" y="1166"/>
                      <a:pt x="3783" y="1165"/>
                      <a:pt x="3808" y="1165"/>
                    </a:cubicBezTo>
                    <a:close/>
                    <a:moveTo>
                      <a:pt x="3820" y="1283"/>
                    </a:moveTo>
                    <a:cubicBezTo>
                      <a:pt x="3847" y="1283"/>
                      <a:pt x="3874" y="1287"/>
                      <a:pt x="3899" y="1295"/>
                    </a:cubicBezTo>
                    <a:cubicBezTo>
                      <a:pt x="3974" y="1308"/>
                      <a:pt x="3987" y="1396"/>
                      <a:pt x="3924" y="1434"/>
                    </a:cubicBezTo>
                    <a:cubicBezTo>
                      <a:pt x="3881" y="1477"/>
                      <a:pt x="3820" y="1496"/>
                      <a:pt x="3762" y="1496"/>
                    </a:cubicBezTo>
                    <a:cubicBezTo>
                      <a:pt x="3735" y="1496"/>
                      <a:pt x="3709" y="1492"/>
                      <a:pt x="3685" y="1484"/>
                    </a:cubicBezTo>
                    <a:cubicBezTo>
                      <a:pt x="3622" y="1459"/>
                      <a:pt x="3609" y="1371"/>
                      <a:pt x="3660" y="1333"/>
                    </a:cubicBezTo>
                    <a:cubicBezTo>
                      <a:pt x="3710" y="1299"/>
                      <a:pt x="3766" y="1283"/>
                      <a:pt x="3820" y="1283"/>
                    </a:cubicBezTo>
                    <a:close/>
                    <a:moveTo>
                      <a:pt x="3283" y="943"/>
                    </a:moveTo>
                    <a:cubicBezTo>
                      <a:pt x="3006" y="1119"/>
                      <a:pt x="2717" y="1283"/>
                      <a:pt x="2427" y="1421"/>
                    </a:cubicBezTo>
                    <a:lnTo>
                      <a:pt x="2088" y="1597"/>
                    </a:lnTo>
                    <a:cubicBezTo>
                      <a:pt x="2050" y="1610"/>
                      <a:pt x="2012" y="1635"/>
                      <a:pt x="1975" y="1672"/>
                    </a:cubicBezTo>
                    <a:cubicBezTo>
                      <a:pt x="1962" y="1685"/>
                      <a:pt x="1987" y="1710"/>
                      <a:pt x="2025" y="1723"/>
                    </a:cubicBezTo>
                    <a:cubicBezTo>
                      <a:pt x="2100" y="1748"/>
                      <a:pt x="2163" y="1786"/>
                      <a:pt x="2226" y="1836"/>
                    </a:cubicBezTo>
                    <a:cubicBezTo>
                      <a:pt x="2138" y="1811"/>
                      <a:pt x="2063" y="1786"/>
                      <a:pt x="1987" y="1748"/>
                    </a:cubicBezTo>
                    <a:cubicBezTo>
                      <a:pt x="1962" y="1748"/>
                      <a:pt x="1950" y="1735"/>
                      <a:pt x="1937" y="1723"/>
                    </a:cubicBezTo>
                    <a:cubicBezTo>
                      <a:pt x="1912" y="1710"/>
                      <a:pt x="1899" y="1672"/>
                      <a:pt x="1912" y="1660"/>
                    </a:cubicBezTo>
                    <a:cubicBezTo>
                      <a:pt x="1950" y="1610"/>
                      <a:pt x="2000" y="1572"/>
                      <a:pt x="2050" y="1547"/>
                    </a:cubicBezTo>
                    <a:lnTo>
                      <a:pt x="2390" y="1371"/>
                    </a:lnTo>
                    <a:cubicBezTo>
                      <a:pt x="2679" y="1220"/>
                      <a:pt x="2981" y="1081"/>
                      <a:pt x="3283" y="943"/>
                    </a:cubicBezTo>
                    <a:close/>
                    <a:moveTo>
                      <a:pt x="2578" y="2050"/>
                    </a:moveTo>
                    <a:cubicBezTo>
                      <a:pt x="2591" y="2050"/>
                      <a:pt x="2578" y="2087"/>
                      <a:pt x="2515" y="2138"/>
                    </a:cubicBezTo>
                    <a:cubicBezTo>
                      <a:pt x="2478" y="2163"/>
                      <a:pt x="2440" y="2188"/>
                      <a:pt x="2402" y="2201"/>
                    </a:cubicBezTo>
                    <a:cubicBezTo>
                      <a:pt x="2377" y="2289"/>
                      <a:pt x="2314" y="2352"/>
                      <a:pt x="2239" y="2377"/>
                    </a:cubicBezTo>
                    <a:cubicBezTo>
                      <a:pt x="2196" y="2388"/>
                      <a:pt x="2151" y="2394"/>
                      <a:pt x="2108" y="2394"/>
                    </a:cubicBezTo>
                    <a:cubicBezTo>
                      <a:pt x="2013" y="2394"/>
                      <a:pt x="1929" y="2366"/>
                      <a:pt x="1912" y="2314"/>
                    </a:cubicBezTo>
                    <a:cubicBezTo>
                      <a:pt x="1912" y="2289"/>
                      <a:pt x="1912" y="2263"/>
                      <a:pt x="1912" y="2251"/>
                    </a:cubicBezTo>
                    <a:lnTo>
                      <a:pt x="1887" y="2238"/>
                    </a:lnTo>
                    <a:cubicBezTo>
                      <a:pt x="1811" y="2213"/>
                      <a:pt x="1786" y="2175"/>
                      <a:pt x="1799" y="2175"/>
                    </a:cubicBezTo>
                    <a:cubicBezTo>
                      <a:pt x="1811" y="2175"/>
                      <a:pt x="1862" y="2188"/>
                      <a:pt x="1950" y="2201"/>
                    </a:cubicBezTo>
                    <a:cubicBezTo>
                      <a:pt x="1987" y="2150"/>
                      <a:pt x="2050" y="2113"/>
                      <a:pt x="2126" y="2087"/>
                    </a:cubicBezTo>
                    <a:cubicBezTo>
                      <a:pt x="2149" y="2081"/>
                      <a:pt x="2174" y="2078"/>
                      <a:pt x="2198" y="2078"/>
                    </a:cubicBezTo>
                    <a:cubicBezTo>
                      <a:pt x="2265" y="2078"/>
                      <a:pt x="2331" y="2101"/>
                      <a:pt x="2377" y="2138"/>
                    </a:cubicBezTo>
                    <a:cubicBezTo>
                      <a:pt x="2440" y="2113"/>
                      <a:pt x="2503" y="2075"/>
                      <a:pt x="2578" y="2050"/>
                    </a:cubicBezTo>
                    <a:close/>
                    <a:moveTo>
                      <a:pt x="2704" y="0"/>
                    </a:moveTo>
                    <a:cubicBezTo>
                      <a:pt x="2050" y="553"/>
                      <a:pt x="1132" y="1358"/>
                      <a:pt x="717" y="1849"/>
                    </a:cubicBezTo>
                    <a:cubicBezTo>
                      <a:pt x="1" y="2691"/>
                      <a:pt x="705" y="3068"/>
                      <a:pt x="705" y="3068"/>
                    </a:cubicBezTo>
                    <a:cubicBezTo>
                      <a:pt x="1146" y="3219"/>
                      <a:pt x="1612" y="3297"/>
                      <a:pt x="2082" y="3297"/>
                    </a:cubicBezTo>
                    <a:cubicBezTo>
                      <a:pt x="2201" y="3297"/>
                      <a:pt x="2321" y="3292"/>
                      <a:pt x="2440" y="3282"/>
                    </a:cubicBezTo>
                    <a:cubicBezTo>
                      <a:pt x="2503" y="3081"/>
                      <a:pt x="2654" y="2905"/>
                      <a:pt x="2842" y="2792"/>
                    </a:cubicBezTo>
                    <a:cubicBezTo>
                      <a:pt x="3069" y="2666"/>
                      <a:pt x="3308" y="2553"/>
                      <a:pt x="3559" y="2465"/>
                    </a:cubicBezTo>
                    <a:cubicBezTo>
                      <a:pt x="3798" y="2389"/>
                      <a:pt x="3999" y="2251"/>
                      <a:pt x="4163" y="2062"/>
                    </a:cubicBezTo>
                    <a:cubicBezTo>
                      <a:pt x="4213" y="1962"/>
                      <a:pt x="4251" y="1836"/>
                      <a:pt x="4276" y="1723"/>
                    </a:cubicBezTo>
                    <a:cubicBezTo>
                      <a:pt x="4389" y="1471"/>
                      <a:pt x="4578" y="1245"/>
                      <a:pt x="4817" y="1094"/>
                    </a:cubicBezTo>
                    <a:lnTo>
                      <a:pt x="4930" y="931"/>
                    </a:lnTo>
                    <a:lnTo>
                      <a:pt x="4653" y="1094"/>
                    </a:lnTo>
                    <a:cubicBezTo>
                      <a:pt x="4603" y="956"/>
                      <a:pt x="4414" y="880"/>
                      <a:pt x="4226" y="817"/>
                    </a:cubicBezTo>
                    <a:cubicBezTo>
                      <a:pt x="4037" y="780"/>
                      <a:pt x="3861" y="704"/>
                      <a:pt x="3710" y="591"/>
                    </a:cubicBezTo>
                    <a:cubicBezTo>
                      <a:pt x="3601" y="492"/>
                      <a:pt x="3609" y="330"/>
                      <a:pt x="3704" y="235"/>
                    </a:cubicBezTo>
                    <a:lnTo>
                      <a:pt x="3704" y="235"/>
                    </a:lnTo>
                    <a:lnTo>
                      <a:pt x="3358" y="453"/>
                    </a:lnTo>
                    <a:cubicBezTo>
                      <a:pt x="3232" y="252"/>
                      <a:pt x="2754" y="226"/>
                      <a:pt x="2704" y="13"/>
                    </a:cubicBezTo>
                    <a:lnTo>
                      <a:pt x="2704" y="0"/>
                    </a:lnTo>
                    <a:close/>
                  </a:path>
                </a:pathLst>
              </a:custGeom>
              <a:solidFill>
                <a:srgbClr val="AA65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27"/>
              <p:cNvSpPr/>
              <p:nvPr/>
            </p:nvSpPr>
            <p:spPr>
              <a:xfrm>
                <a:off x="3751200" y="3687750"/>
                <a:ext cx="9150" cy="53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214" extrusionOk="0">
                    <a:moveTo>
                      <a:pt x="215" y="0"/>
                    </a:moveTo>
                    <a:cubicBezTo>
                      <a:pt x="161" y="0"/>
                      <a:pt x="106" y="20"/>
                      <a:pt x="63" y="63"/>
                    </a:cubicBezTo>
                    <a:cubicBezTo>
                      <a:pt x="1" y="113"/>
                      <a:pt x="1" y="176"/>
                      <a:pt x="76" y="201"/>
                    </a:cubicBezTo>
                    <a:cubicBezTo>
                      <a:pt x="101" y="210"/>
                      <a:pt x="128" y="214"/>
                      <a:pt x="155" y="214"/>
                    </a:cubicBezTo>
                    <a:cubicBezTo>
                      <a:pt x="209" y="214"/>
                      <a:pt x="265" y="197"/>
                      <a:pt x="315" y="163"/>
                    </a:cubicBezTo>
                    <a:cubicBezTo>
                      <a:pt x="365" y="113"/>
                      <a:pt x="365" y="38"/>
                      <a:pt x="290" y="13"/>
                    </a:cubicBezTo>
                    <a:cubicBezTo>
                      <a:pt x="266" y="5"/>
                      <a:pt x="241" y="0"/>
                      <a:pt x="21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597;p27"/>
              <p:cNvSpPr/>
              <p:nvPr/>
            </p:nvSpPr>
            <p:spPr>
              <a:xfrm>
                <a:off x="3750575" y="3684250"/>
                <a:ext cx="13850" cy="5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230" extrusionOk="0">
                    <a:moveTo>
                      <a:pt x="214" y="0"/>
                    </a:moveTo>
                    <a:cubicBezTo>
                      <a:pt x="181" y="0"/>
                      <a:pt x="147" y="5"/>
                      <a:pt x="114" y="14"/>
                    </a:cubicBezTo>
                    <a:cubicBezTo>
                      <a:pt x="51" y="14"/>
                      <a:pt x="0" y="39"/>
                      <a:pt x="0" y="39"/>
                    </a:cubicBezTo>
                    <a:cubicBezTo>
                      <a:pt x="13" y="52"/>
                      <a:pt x="164" y="39"/>
                      <a:pt x="315" y="90"/>
                    </a:cubicBezTo>
                    <a:cubicBezTo>
                      <a:pt x="469" y="137"/>
                      <a:pt x="500" y="229"/>
                      <a:pt x="535" y="229"/>
                    </a:cubicBezTo>
                    <a:cubicBezTo>
                      <a:pt x="537" y="229"/>
                      <a:pt x="539" y="229"/>
                      <a:pt x="541" y="228"/>
                    </a:cubicBezTo>
                    <a:cubicBezTo>
                      <a:pt x="554" y="228"/>
                      <a:pt x="554" y="190"/>
                      <a:pt x="541" y="153"/>
                    </a:cubicBezTo>
                    <a:cubicBezTo>
                      <a:pt x="503" y="90"/>
                      <a:pt x="440" y="52"/>
                      <a:pt x="378" y="27"/>
                    </a:cubicBezTo>
                    <a:cubicBezTo>
                      <a:pt x="323" y="11"/>
                      <a:pt x="269" y="0"/>
                      <a:pt x="21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598;p27"/>
              <p:cNvSpPr/>
              <p:nvPr/>
            </p:nvSpPr>
            <p:spPr>
              <a:xfrm>
                <a:off x="3786725" y="3701250"/>
                <a:ext cx="9450" cy="5350"/>
              </a:xfrm>
              <a:custGeom>
                <a:avLst/>
                <a:gdLst/>
                <a:ahLst/>
                <a:cxnLst/>
                <a:rect l="l" t="t" r="r" b="b"/>
                <a:pathLst>
                  <a:path w="378" h="214" extrusionOk="0">
                    <a:moveTo>
                      <a:pt x="211" y="1"/>
                    </a:moveTo>
                    <a:cubicBezTo>
                      <a:pt x="157" y="1"/>
                      <a:pt x="101" y="17"/>
                      <a:pt x="51" y="51"/>
                    </a:cubicBezTo>
                    <a:cubicBezTo>
                      <a:pt x="0" y="89"/>
                      <a:pt x="13" y="177"/>
                      <a:pt x="76" y="202"/>
                    </a:cubicBezTo>
                    <a:cubicBezTo>
                      <a:pt x="100" y="210"/>
                      <a:pt x="126" y="214"/>
                      <a:pt x="153" y="214"/>
                    </a:cubicBezTo>
                    <a:cubicBezTo>
                      <a:pt x="211" y="214"/>
                      <a:pt x="272" y="195"/>
                      <a:pt x="315" y="152"/>
                    </a:cubicBezTo>
                    <a:cubicBezTo>
                      <a:pt x="378" y="114"/>
                      <a:pt x="365" y="26"/>
                      <a:pt x="290" y="13"/>
                    </a:cubicBezTo>
                    <a:cubicBezTo>
                      <a:pt x="265" y="5"/>
                      <a:pt x="238" y="1"/>
                      <a:pt x="21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27"/>
              <p:cNvSpPr/>
              <p:nvPr/>
            </p:nvSpPr>
            <p:spPr>
              <a:xfrm>
                <a:off x="3787050" y="3698300"/>
                <a:ext cx="141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566" h="221" extrusionOk="0">
                    <a:moveTo>
                      <a:pt x="186" y="1"/>
                    </a:moveTo>
                    <a:cubicBezTo>
                      <a:pt x="161" y="1"/>
                      <a:pt x="137" y="2"/>
                      <a:pt x="113" y="5"/>
                    </a:cubicBezTo>
                    <a:cubicBezTo>
                      <a:pt x="50" y="18"/>
                      <a:pt x="0" y="31"/>
                      <a:pt x="13" y="43"/>
                    </a:cubicBezTo>
                    <a:cubicBezTo>
                      <a:pt x="13" y="56"/>
                      <a:pt x="176" y="43"/>
                      <a:pt x="327" y="94"/>
                    </a:cubicBezTo>
                    <a:cubicBezTo>
                      <a:pt x="456" y="141"/>
                      <a:pt x="509" y="220"/>
                      <a:pt x="535" y="220"/>
                    </a:cubicBezTo>
                    <a:cubicBezTo>
                      <a:pt x="537" y="220"/>
                      <a:pt x="539" y="220"/>
                      <a:pt x="541" y="219"/>
                    </a:cubicBezTo>
                    <a:cubicBezTo>
                      <a:pt x="553" y="219"/>
                      <a:pt x="566" y="194"/>
                      <a:pt x="541" y="156"/>
                    </a:cubicBezTo>
                    <a:cubicBezTo>
                      <a:pt x="503" y="94"/>
                      <a:pt x="453" y="43"/>
                      <a:pt x="377" y="31"/>
                    </a:cubicBezTo>
                    <a:cubicBezTo>
                      <a:pt x="322" y="12"/>
                      <a:pt x="253" y="1"/>
                      <a:pt x="186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27"/>
              <p:cNvSpPr/>
              <p:nvPr/>
            </p:nvSpPr>
            <p:spPr>
              <a:xfrm>
                <a:off x="3743975" y="3692775"/>
                <a:ext cx="34600" cy="22025"/>
              </a:xfrm>
              <a:custGeom>
                <a:avLst/>
                <a:gdLst/>
                <a:ahLst/>
                <a:cxnLst/>
                <a:rect l="l" t="t" r="r" b="b"/>
                <a:pathLst>
                  <a:path w="1384" h="881" extrusionOk="0">
                    <a:moveTo>
                      <a:pt x="1384" y="0"/>
                    </a:moveTo>
                    <a:lnTo>
                      <a:pt x="1384" y="0"/>
                    </a:lnTo>
                    <a:cubicBezTo>
                      <a:pt x="1082" y="126"/>
                      <a:pt x="780" y="264"/>
                      <a:pt x="491" y="428"/>
                    </a:cubicBezTo>
                    <a:lnTo>
                      <a:pt x="151" y="604"/>
                    </a:lnTo>
                    <a:cubicBezTo>
                      <a:pt x="101" y="629"/>
                      <a:pt x="51" y="654"/>
                      <a:pt x="13" y="704"/>
                    </a:cubicBezTo>
                    <a:cubicBezTo>
                      <a:pt x="0" y="729"/>
                      <a:pt x="13" y="755"/>
                      <a:pt x="38" y="767"/>
                    </a:cubicBezTo>
                    <a:cubicBezTo>
                      <a:pt x="51" y="780"/>
                      <a:pt x="63" y="792"/>
                      <a:pt x="88" y="805"/>
                    </a:cubicBezTo>
                    <a:cubicBezTo>
                      <a:pt x="164" y="843"/>
                      <a:pt x="239" y="868"/>
                      <a:pt x="327" y="880"/>
                    </a:cubicBezTo>
                    <a:cubicBezTo>
                      <a:pt x="264" y="830"/>
                      <a:pt x="201" y="792"/>
                      <a:pt x="126" y="767"/>
                    </a:cubicBezTo>
                    <a:cubicBezTo>
                      <a:pt x="88" y="755"/>
                      <a:pt x="63" y="742"/>
                      <a:pt x="76" y="717"/>
                    </a:cubicBezTo>
                    <a:cubicBezTo>
                      <a:pt x="113" y="679"/>
                      <a:pt x="151" y="654"/>
                      <a:pt x="189" y="641"/>
                    </a:cubicBezTo>
                    <a:lnTo>
                      <a:pt x="528" y="465"/>
                    </a:lnTo>
                    <a:cubicBezTo>
                      <a:pt x="818" y="327"/>
                      <a:pt x="1107" y="176"/>
                      <a:pt x="138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27"/>
              <p:cNvSpPr/>
              <p:nvPr/>
            </p:nvSpPr>
            <p:spPr>
              <a:xfrm>
                <a:off x="3709075" y="3745900"/>
                <a:ext cx="48425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386" extrusionOk="0">
                    <a:moveTo>
                      <a:pt x="202" y="0"/>
                    </a:moveTo>
                    <a:lnTo>
                      <a:pt x="0" y="189"/>
                    </a:lnTo>
                    <a:cubicBezTo>
                      <a:pt x="320" y="319"/>
                      <a:pt x="661" y="386"/>
                      <a:pt x="1002" y="386"/>
                    </a:cubicBezTo>
                    <a:cubicBezTo>
                      <a:pt x="1318" y="386"/>
                      <a:pt x="1635" y="329"/>
                      <a:pt x="1937" y="214"/>
                    </a:cubicBezTo>
                    <a:lnTo>
                      <a:pt x="1937" y="214"/>
                    </a:lnTo>
                    <a:cubicBezTo>
                      <a:pt x="1818" y="224"/>
                      <a:pt x="1698" y="229"/>
                      <a:pt x="1579" y="229"/>
                    </a:cubicBezTo>
                    <a:cubicBezTo>
                      <a:pt x="1109" y="229"/>
                      <a:pt x="643" y="151"/>
                      <a:pt x="202" y="0"/>
                    </a:cubicBez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27"/>
              <p:cNvSpPr/>
              <p:nvPr/>
            </p:nvSpPr>
            <p:spPr>
              <a:xfrm>
                <a:off x="3794275" y="3692125"/>
                <a:ext cx="13850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278" extrusionOk="0">
                    <a:moveTo>
                      <a:pt x="126" y="1"/>
                    </a:moveTo>
                    <a:cubicBezTo>
                      <a:pt x="51" y="1"/>
                      <a:pt x="0" y="14"/>
                      <a:pt x="0" y="14"/>
                    </a:cubicBezTo>
                    <a:cubicBezTo>
                      <a:pt x="0" y="26"/>
                      <a:pt x="38" y="39"/>
                      <a:pt x="101" y="51"/>
                    </a:cubicBezTo>
                    <a:cubicBezTo>
                      <a:pt x="164" y="64"/>
                      <a:pt x="239" y="89"/>
                      <a:pt x="302" y="127"/>
                    </a:cubicBezTo>
                    <a:cubicBezTo>
                      <a:pt x="352" y="152"/>
                      <a:pt x="403" y="190"/>
                      <a:pt x="453" y="227"/>
                    </a:cubicBezTo>
                    <a:cubicBezTo>
                      <a:pt x="491" y="252"/>
                      <a:pt x="503" y="278"/>
                      <a:pt x="528" y="278"/>
                    </a:cubicBezTo>
                    <a:cubicBezTo>
                      <a:pt x="541" y="278"/>
                      <a:pt x="554" y="240"/>
                      <a:pt x="541" y="202"/>
                    </a:cubicBezTo>
                    <a:cubicBezTo>
                      <a:pt x="503" y="127"/>
                      <a:pt x="440" y="76"/>
                      <a:pt x="378" y="51"/>
                    </a:cubicBezTo>
                    <a:cubicBezTo>
                      <a:pt x="302" y="14"/>
                      <a:pt x="214" y="1"/>
                      <a:pt x="126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27"/>
              <p:cNvSpPr/>
              <p:nvPr/>
            </p:nvSpPr>
            <p:spPr>
              <a:xfrm>
                <a:off x="3761250" y="3681025"/>
                <a:ext cx="11350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148" extrusionOk="0">
                    <a:moveTo>
                      <a:pt x="85" y="0"/>
                    </a:moveTo>
                    <a:cubicBezTo>
                      <a:pt x="65" y="0"/>
                      <a:pt x="45" y="2"/>
                      <a:pt x="26" y="5"/>
                    </a:cubicBezTo>
                    <a:cubicBezTo>
                      <a:pt x="1" y="30"/>
                      <a:pt x="76" y="68"/>
                      <a:pt x="190" y="105"/>
                    </a:cubicBezTo>
                    <a:cubicBezTo>
                      <a:pt x="246" y="134"/>
                      <a:pt x="303" y="148"/>
                      <a:pt x="365" y="148"/>
                    </a:cubicBezTo>
                    <a:cubicBezTo>
                      <a:pt x="385" y="148"/>
                      <a:pt x="406" y="146"/>
                      <a:pt x="428" y="143"/>
                    </a:cubicBezTo>
                    <a:cubicBezTo>
                      <a:pt x="454" y="131"/>
                      <a:pt x="378" y="80"/>
                      <a:pt x="265" y="43"/>
                    </a:cubicBezTo>
                    <a:cubicBezTo>
                      <a:pt x="208" y="14"/>
                      <a:pt x="145" y="0"/>
                      <a:pt x="8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27"/>
              <p:cNvSpPr/>
              <p:nvPr/>
            </p:nvSpPr>
            <p:spPr>
              <a:xfrm>
                <a:off x="3743975" y="3724200"/>
                <a:ext cx="1260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94" extrusionOk="0">
                    <a:moveTo>
                      <a:pt x="503" y="1"/>
                    </a:moveTo>
                    <a:lnTo>
                      <a:pt x="503" y="1"/>
                    </a:lnTo>
                    <a:cubicBezTo>
                      <a:pt x="440" y="26"/>
                      <a:pt x="365" y="51"/>
                      <a:pt x="302" y="63"/>
                    </a:cubicBezTo>
                    <a:cubicBezTo>
                      <a:pt x="260" y="69"/>
                      <a:pt x="219" y="72"/>
                      <a:pt x="178" y="72"/>
                    </a:cubicBezTo>
                    <a:cubicBezTo>
                      <a:pt x="120" y="72"/>
                      <a:pt x="64" y="66"/>
                      <a:pt x="13" y="51"/>
                    </a:cubicBezTo>
                    <a:cubicBezTo>
                      <a:pt x="0" y="63"/>
                      <a:pt x="0" y="89"/>
                      <a:pt x="13" y="114"/>
                    </a:cubicBezTo>
                    <a:cubicBezTo>
                      <a:pt x="30" y="166"/>
                      <a:pt x="114" y="194"/>
                      <a:pt x="209" y="194"/>
                    </a:cubicBezTo>
                    <a:cubicBezTo>
                      <a:pt x="252" y="194"/>
                      <a:pt x="297" y="188"/>
                      <a:pt x="340" y="177"/>
                    </a:cubicBezTo>
                    <a:cubicBezTo>
                      <a:pt x="415" y="152"/>
                      <a:pt x="478" y="76"/>
                      <a:pt x="503" y="1"/>
                    </a:cubicBez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27"/>
              <p:cNvSpPr/>
              <p:nvPr/>
            </p:nvSpPr>
            <p:spPr>
              <a:xfrm>
                <a:off x="3744925" y="3721125"/>
                <a:ext cx="11025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132" extrusionOk="0">
                    <a:moveTo>
                      <a:pt x="249" y="1"/>
                    </a:moveTo>
                    <a:cubicBezTo>
                      <a:pt x="224" y="1"/>
                      <a:pt x="200" y="4"/>
                      <a:pt x="176" y="10"/>
                    </a:cubicBezTo>
                    <a:cubicBezTo>
                      <a:pt x="101" y="36"/>
                      <a:pt x="50" y="73"/>
                      <a:pt x="0" y="124"/>
                    </a:cubicBezTo>
                    <a:cubicBezTo>
                      <a:pt x="36" y="129"/>
                      <a:pt x="71" y="132"/>
                      <a:pt x="105" y="132"/>
                    </a:cubicBezTo>
                    <a:cubicBezTo>
                      <a:pt x="153" y="132"/>
                      <a:pt x="200" y="126"/>
                      <a:pt x="252" y="111"/>
                    </a:cubicBezTo>
                    <a:cubicBezTo>
                      <a:pt x="314" y="111"/>
                      <a:pt x="377" y="86"/>
                      <a:pt x="440" y="61"/>
                    </a:cubicBezTo>
                    <a:cubicBezTo>
                      <a:pt x="385" y="24"/>
                      <a:pt x="316" y="1"/>
                      <a:pt x="249" y="1"/>
                    </a:cubicBez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27"/>
              <p:cNvSpPr/>
              <p:nvPr/>
            </p:nvSpPr>
            <p:spPr>
              <a:xfrm>
                <a:off x="3755925" y="37226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27"/>
              <p:cNvSpPr/>
              <p:nvPr/>
            </p:nvSpPr>
            <p:spPr>
              <a:xfrm>
                <a:off x="3741150" y="3720425"/>
                <a:ext cx="20125" cy="5500"/>
              </a:xfrm>
              <a:custGeom>
                <a:avLst/>
                <a:gdLst/>
                <a:ahLst/>
                <a:cxnLst/>
                <a:rect l="l" t="t" r="r" b="b"/>
                <a:pathLst>
                  <a:path w="805" h="220" extrusionOk="0">
                    <a:moveTo>
                      <a:pt x="792" y="1"/>
                    </a:moveTo>
                    <a:cubicBezTo>
                      <a:pt x="717" y="26"/>
                      <a:pt x="654" y="51"/>
                      <a:pt x="591" y="89"/>
                    </a:cubicBezTo>
                    <a:cubicBezTo>
                      <a:pt x="541" y="114"/>
                      <a:pt x="478" y="126"/>
                      <a:pt x="415" y="139"/>
                    </a:cubicBezTo>
                    <a:cubicBezTo>
                      <a:pt x="371" y="145"/>
                      <a:pt x="327" y="148"/>
                      <a:pt x="285" y="148"/>
                    </a:cubicBezTo>
                    <a:cubicBezTo>
                      <a:pt x="242" y="148"/>
                      <a:pt x="201" y="145"/>
                      <a:pt x="164" y="139"/>
                    </a:cubicBezTo>
                    <a:cubicBezTo>
                      <a:pt x="101" y="130"/>
                      <a:pt x="58" y="121"/>
                      <a:pt x="33" y="121"/>
                    </a:cubicBezTo>
                    <a:cubicBezTo>
                      <a:pt x="23" y="121"/>
                      <a:pt x="16" y="123"/>
                      <a:pt x="13" y="126"/>
                    </a:cubicBezTo>
                    <a:cubicBezTo>
                      <a:pt x="0" y="126"/>
                      <a:pt x="25" y="152"/>
                      <a:pt x="101" y="177"/>
                    </a:cubicBezTo>
                    <a:lnTo>
                      <a:pt x="126" y="189"/>
                    </a:lnTo>
                    <a:cubicBezTo>
                      <a:pt x="200" y="208"/>
                      <a:pt x="266" y="219"/>
                      <a:pt x="336" y="219"/>
                    </a:cubicBezTo>
                    <a:cubicBezTo>
                      <a:pt x="362" y="219"/>
                      <a:pt x="388" y="218"/>
                      <a:pt x="415" y="214"/>
                    </a:cubicBezTo>
                    <a:cubicBezTo>
                      <a:pt x="478" y="202"/>
                      <a:pt x="553" y="177"/>
                      <a:pt x="616" y="152"/>
                    </a:cubicBezTo>
                    <a:cubicBezTo>
                      <a:pt x="654" y="126"/>
                      <a:pt x="692" y="114"/>
                      <a:pt x="729" y="89"/>
                    </a:cubicBezTo>
                    <a:cubicBezTo>
                      <a:pt x="780" y="38"/>
                      <a:pt x="805" y="1"/>
                      <a:pt x="79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27"/>
              <p:cNvSpPr/>
              <p:nvPr/>
            </p:nvSpPr>
            <p:spPr>
              <a:xfrm>
                <a:off x="3589925" y="3772625"/>
                <a:ext cx="212225" cy="96200"/>
              </a:xfrm>
              <a:custGeom>
                <a:avLst/>
                <a:gdLst/>
                <a:ahLst/>
                <a:cxnLst/>
                <a:rect l="l" t="t" r="r" b="b"/>
                <a:pathLst>
                  <a:path w="8489" h="3848" extrusionOk="0">
                    <a:moveTo>
                      <a:pt x="1" y="0"/>
                    </a:moveTo>
                    <a:cubicBezTo>
                      <a:pt x="139" y="13"/>
                      <a:pt x="277" y="38"/>
                      <a:pt x="416" y="76"/>
                    </a:cubicBezTo>
                    <a:cubicBezTo>
                      <a:pt x="730" y="164"/>
                      <a:pt x="1007" y="315"/>
                      <a:pt x="1233" y="553"/>
                    </a:cubicBezTo>
                    <a:cubicBezTo>
                      <a:pt x="1497" y="792"/>
                      <a:pt x="1661" y="1157"/>
                      <a:pt x="1937" y="1522"/>
                    </a:cubicBezTo>
                    <a:cubicBezTo>
                      <a:pt x="2101" y="1723"/>
                      <a:pt x="2314" y="1899"/>
                      <a:pt x="2553" y="2025"/>
                    </a:cubicBezTo>
                    <a:cubicBezTo>
                      <a:pt x="2880" y="2176"/>
                      <a:pt x="3220" y="2276"/>
                      <a:pt x="3572" y="2339"/>
                    </a:cubicBezTo>
                    <a:cubicBezTo>
                      <a:pt x="4339" y="2465"/>
                      <a:pt x="5144" y="2503"/>
                      <a:pt x="5823" y="2603"/>
                    </a:cubicBezTo>
                    <a:cubicBezTo>
                      <a:pt x="6125" y="2653"/>
                      <a:pt x="6426" y="2716"/>
                      <a:pt x="6716" y="2817"/>
                    </a:cubicBezTo>
                    <a:lnTo>
                      <a:pt x="6904" y="2892"/>
                    </a:lnTo>
                    <a:cubicBezTo>
                      <a:pt x="6967" y="2917"/>
                      <a:pt x="7017" y="2943"/>
                      <a:pt x="7068" y="2968"/>
                    </a:cubicBezTo>
                    <a:cubicBezTo>
                      <a:pt x="7156" y="3018"/>
                      <a:pt x="7244" y="3081"/>
                      <a:pt x="7332" y="3144"/>
                    </a:cubicBezTo>
                    <a:cubicBezTo>
                      <a:pt x="7495" y="3270"/>
                      <a:pt x="7621" y="3383"/>
                      <a:pt x="7734" y="3483"/>
                    </a:cubicBezTo>
                    <a:cubicBezTo>
                      <a:pt x="7847" y="3571"/>
                      <a:pt x="7960" y="3647"/>
                      <a:pt x="8099" y="3710"/>
                    </a:cubicBezTo>
                    <a:cubicBezTo>
                      <a:pt x="8187" y="3760"/>
                      <a:pt x="8275" y="3798"/>
                      <a:pt x="8375" y="3823"/>
                    </a:cubicBezTo>
                    <a:lnTo>
                      <a:pt x="8476" y="3848"/>
                    </a:lnTo>
                    <a:lnTo>
                      <a:pt x="8489" y="3848"/>
                    </a:lnTo>
                    <a:lnTo>
                      <a:pt x="8476" y="3835"/>
                    </a:lnTo>
                    <a:cubicBezTo>
                      <a:pt x="8350" y="3798"/>
                      <a:pt x="8225" y="3747"/>
                      <a:pt x="8111" y="3685"/>
                    </a:cubicBezTo>
                    <a:cubicBezTo>
                      <a:pt x="7986" y="3622"/>
                      <a:pt x="7872" y="3546"/>
                      <a:pt x="7772" y="3446"/>
                    </a:cubicBezTo>
                    <a:cubicBezTo>
                      <a:pt x="7659" y="3358"/>
                      <a:pt x="7533" y="3232"/>
                      <a:pt x="7369" y="3106"/>
                    </a:cubicBezTo>
                    <a:cubicBezTo>
                      <a:pt x="7294" y="3043"/>
                      <a:pt x="7193" y="2980"/>
                      <a:pt x="7105" y="2930"/>
                    </a:cubicBezTo>
                    <a:cubicBezTo>
                      <a:pt x="7055" y="2905"/>
                      <a:pt x="7005" y="2867"/>
                      <a:pt x="6942" y="2842"/>
                    </a:cubicBezTo>
                    <a:lnTo>
                      <a:pt x="6753" y="2767"/>
                    </a:lnTo>
                    <a:cubicBezTo>
                      <a:pt x="6464" y="2666"/>
                      <a:pt x="6162" y="2591"/>
                      <a:pt x="5848" y="2553"/>
                    </a:cubicBezTo>
                    <a:cubicBezTo>
                      <a:pt x="5169" y="2440"/>
                      <a:pt x="4364" y="2402"/>
                      <a:pt x="3597" y="2276"/>
                    </a:cubicBezTo>
                    <a:cubicBezTo>
                      <a:pt x="3258" y="2226"/>
                      <a:pt x="2918" y="2125"/>
                      <a:pt x="2616" y="1974"/>
                    </a:cubicBezTo>
                    <a:cubicBezTo>
                      <a:pt x="2377" y="1849"/>
                      <a:pt x="2164" y="1685"/>
                      <a:pt x="2013" y="1484"/>
                    </a:cubicBezTo>
                    <a:cubicBezTo>
                      <a:pt x="1723" y="1119"/>
                      <a:pt x="1547" y="767"/>
                      <a:pt x="1271" y="516"/>
                    </a:cubicBezTo>
                    <a:cubicBezTo>
                      <a:pt x="1044" y="289"/>
                      <a:pt x="743" y="126"/>
                      <a:pt x="428" y="50"/>
                    </a:cubicBezTo>
                    <a:cubicBezTo>
                      <a:pt x="328" y="25"/>
                      <a:pt x="227" y="13"/>
                      <a:pt x="1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27"/>
              <p:cNvSpPr/>
              <p:nvPr/>
            </p:nvSpPr>
            <p:spPr>
              <a:xfrm>
                <a:off x="3544025" y="3808850"/>
                <a:ext cx="153125" cy="74450"/>
              </a:xfrm>
              <a:custGeom>
                <a:avLst/>
                <a:gdLst/>
                <a:ahLst/>
                <a:cxnLst/>
                <a:rect l="l" t="t" r="r" b="b"/>
                <a:pathLst>
                  <a:path w="6125" h="2978" extrusionOk="0">
                    <a:moveTo>
                      <a:pt x="183" y="0"/>
                    </a:moveTo>
                    <a:cubicBezTo>
                      <a:pt x="123" y="0"/>
                      <a:pt x="64" y="4"/>
                      <a:pt x="1" y="10"/>
                    </a:cubicBezTo>
                    <a:cubicBezTo>
                      <a:pt x="1" y="10"/>
                      <a:pt x="139" y="10"/>
                      <a:pt x="353" y="22"/>
                    </a:cubicBezTo>
                    <a:cubicBezTo>
                      <a:pt x="617" y="48"/>
                      <a:pt x="881" y="123"/>
                      <a:pt x="1120" y="249"/>
                    </a:cubicBezTo>
                    <a:cubicBezTo>
                      <a:pt x="1409" y="412"/>
                      <a:pt x="1648" y="626"/>
                      <a:pt x="1837" y="877"/>
                    </a:cubicBezTo>
                    <a:cubicBezTo>
                      <a:pt x="2050" y="1154"/>
                      <a:pt x="2226" y="1468"/>
                      <a:pt x="2579" y="1745"/>
                    </a:cubicBezTo>
                    <a:cubicBezTo>
                      <a:pt x="2767" y="1883"/>
                      <a:pt x="2981" y="1997"/>
                      <a:pt x="3207" y="2072"/>
                    </a:cubicBezTo>
                    <a:cubicBezTo>
                      <a:pt x="3459" y="2148"/>
                      <a:pt x="3723" y="2198"/>
                      <a:pt x="3987" y="2223"/>
                    </a:cubicBezTo>
                    <a:cubicBezTo>
                      <a:pt x="4427" y="2273"/>
                      <a:pt x="4880" y="2349"/>
                      <a:pt x="5320" y="2449"/>
                    </a:cubicBezTo>
                    <a:cubicBezTo>
                      <a:pt x="5571" y="2512"/>
                      <a:pt x="5798" y="2625"/>
                      <a:pt x="5986" y="2789"/>
                    </a:cubicBezTo>
                    <a:cubicBezTo>
                      <a:pt x="6024" y="2827"/>
                      <a:pt x="6062" y="2877"/>
                      <a:pt x="6087" y="2927"/>
                    </a:cubicBezTo>
                    <a:cubicBezTo>
                      <a:pt x="6100" y="2940"/>
                      <a:pt x="6100" y="2952"/>
                      <a:pt x="6112" y="2965"/>
                    </a:cubicBezTo>
                    <a:lnTo>
                      <a:pt x="6125" y="2977"/>
                    </a:lnTo>
                    <a:lnTo>
                      <a:pt x="6125" y="2952"/>
                    </a:lnTo>
                    <a:cubicBezTo>
                      <a:pt x="6125" y="2940"/>
                      <a:pt x="6112" y="2927"/>
                      <a:pt x="6112" y="2915"/>
                    </a:cubicBezTo>
                    <a:cubicBezTo>
                      <a:pt x="6087" y="2864"/>
                      <a:pt x="6062" y="2814"/>
                      <a:pt x="6024" y="2776"/>
                    </a:cubicBezTo>
                    <a:cubicBezTo>
                      <a:pt x="5835" y="2600"/>
                      <a:pt x="5609" y="2474"/>
                      <a:pt x="5358" y="2412"/>
                    </a:cubicBezTo>
                    <a:cubicBezTo>
                      <a:pt x="4917" y="2311"/>
                      <a:pt x="4477" y="2223"/>
                      <a:pt x="4025" y="2185"/>
                    </a:cubicBezTo>
                    <a:cubicBezTo>
                      <a:pt x="3761" y="2148"/>
                      <a:pt x="3509" y="2097"/>
                      <a:pt x="3270" y="2022"/>
                    </a:cubicBezTo>
                    <a:cubicBezTo>
                      <a:pt x="3044" y="1959"/>
                      <a:pt x="2830" y="1846"/>
                      <a:pt x="2654" y="1707"/>
                    </a:cubicBezTo>
                    <a:cubicBezTo>
                      <a:pt x="2314" y="1443"/>
                      <a:pt x="2126" y="1129"/>
                      <a:pt x="1912" y="852"/>
                    </a:cubicBezTo>
                    <a:cubicBezTo>
                      <a:pt x="1711" y="588"/>
                      <a:pt x="1459" y="374"/>
                      <a:pt x="1170" y="224"/>
                    </a:cubicBezTo>
                    <a:cubicBezTo>
                      <a:pt x="919" y="98"/>
                      <a:pt x="642" y="22"/>
                      <a:pt x="365" y="10"/>
                    </a:cubicBezTo>
                    <a:cubicBezTo>
                      <a:pt x="303" y="4"/>
                      <a:pt x="243" y="0"/>
                      <a:pt x="18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27"/>
              <p:cNvSpPr/>
              <p:nvPr/>
            </p:nvSpPr>
            <p:spPr>
              <a:xfrm>
                <a:off x="3712525" y="3882950"/>
                <a:ext cx="34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67" extrusionOk="0">
                    <a:moveTo>
                      <a:pt x="26" y="1"/>
                    </a:moveTo>
                    <a:cubicBezTo>
                      <a:pt x="1" y="1"/>
                      <a:pt x="202" y="202"/>
                      <a:pt x="604" y="315"/>
                    </a:cubicBezTo>
                    <a:cubicBezTo>
                      <a:pt x="793" y="378"/>
                      <a:pt x="994" y="428"/>
                      <a:pt x="1208" y="441"/>
                    </a:cubicBezTo>
                    <a:cubicBezTo>
                      <a:pt x="1271" y="454"/>
                      <a:pt x="1334" y="466"/>
                      <a:pt x="1397" y="466"/>
                    </a:cubicBezTo>
                    <a:cubicBezTo>
                      <a:pt x="1397" y="466"/>
                      <a:pt x="1359" y="441"/>
                      <a:pt x="1296" y="441"/>
                    </a:cubicBezTo>
                    <a:cubicBezTo>
                      <a:pt x="1082" y="403"/>
                      <a:pt x="868" y="353"/>
                      <a:pt x="655" y="278"/>
                    </a:cubicBezTo>
                    <a:cubicBezTo>
                      <a:pt x="441" y="202"/>
                      <a:pt x="227" y="114"/>
                      <a:pt x="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27"/>
              <p:cNvSpPr/>
              <p:nvPr/>
            </p:nvSpPr>
            <p:spPr>
              <a:xfrm>
                <a:off x="3727925" y="3799200"/>
                <a:ext cx="69825" cy="21775"/>
              </a:xfrm>
              <a:custGeom>
                <a:avLst/>
                <a:gdLst/>
                <a:ahLst/>
                <a:cxnLst/>
                <a:rect l="l" t="t" r="r" b="b"/>
                <a:pathLst>
                  <a:path w="2793" h="871" extrusionOk="0">
                    <a:moveTo>
                      <a:pt x="89" y="0"/>
                    </a:moveTo>
                    <a:cubicBezTo>
                      <a:pt x="57" y="0"/>
                      <a:pt x="26" y="6"/>
                      <a:pt x="1" y="6"/>
                    </a:cubicBezTo>
                    <a:cubicBezTo>
                      <a:pt x="39" y="19"/>
                      <a:pt x="76" y="19"/>
                      <a:pt x="114" y="19"/>
                    </a:cubicBezTo>
                    <a:cubicBezTo>
                      <a:pt x="227" y="31"/>
                      <a:pt x="341" y="44"/>
                      <a:pt x="454" y="69"/>
                    </a:cubicBezTo>
                    <a:cubicBezTo>
                      <a:pt x="781" y="144"/>
                      <a:pt x="1082" y="270"/>
                      <a:pt x="1359" y="446"/>
                    </a:cubicBezTo>
                    <a:cubicBezTo>
                      <a:pt x="1648" y="610"/>
                      <a:pt x="1963" y="748"/>
                      <a:pt x="2290" y="823"/>
                    </a:cubicBezTo>
                    <a:cubicBezTo>
                      <a:pt x="2415" y="848"/>
                      <a:pt x="2529" y="861"/>
                      <a:pt x="2654" y="861"/>
                    </a:cubicBezTo>
                    <a:cubicBezTo>
                      <a:pt x="2673" y="867"/>
                      <a:pt x="2695" y="871"/>
                      <a:pt x="2719" y="871"/>
                    </a:cubicBezTo>
                    <a:cubicBezTo>
                      <a:pt x="2742" y="871"/>
                      <a:pt x="2767" y="867"/>
                      <a:pt x="2793" y="861"/>
                    </a:cubicBezTo>
                    <a:cubicBezTo>
                      <a:pt x="2793" y="848"/>
                      <a:pt x="2591" y="861"/>
                      <a:pt x="2327" y="786"/>
                    </a:cubicBezTo>
                    <a:cubicBezTo>
                      <a:pt x="2013" y="698"/>
                      <a:pt x="1699" y="572"/>
                      <a:pt x="1422" y="408"/>
                    </a:cubicBezTo>
                    <a:cubicBezTo>
                      <a:pt x="1133" y="232"/>
                      <a:pt x="818" y="107"/>
                      <a:pt x="491" y="31"/>
                    </a:cubicBezTo>
                    <a:cubicBezTo>
                      <a:pt x="378" y="19"/>
                      <a:pt x="265" y="6"/>
                      <a:pt x="164" y="6"/>
                    </a:cubicBezTo>
                    <a:lnTo>
                      <a:pt x="139" y="6"/>
                    </a:lnTo>
                    <a:cubicBezTo>
                      <a:pt x="123" y="2"/>
                      <a:pt x="106" y="0"/>
                      <a:pt x="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27"/>
              <p:cNvSpPr/>
              <p:nvPr/>
            </p:nvSpPr>
            <p:spPr>
              <a:xfrm>
                <a:off x="3648725" y="3745900"/>
                <a:ext cx="34275" cy="2862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145" extrusionOk="0">
                    <a:moveTo>
                      <a:pt x="0" y="0"/>
                    </a:moveTo>
                    <a:cubicBezTo>
                      <a:pt x="63" y="25"/>
                      <a:pt x="126" y="51"/>
                      <a:pt x="189" y="76"/>
                    </a:cubicBezTo>
                    <a:lnTo>
                      <a:pt x="289" y="113"/>
                    </a:lnTo>
                    <a:cubicBezTo>
                      <a:pt x="491" y="201"/>
                      <a:pt x="667" y="340"/>
                      <a:pt x="780" y="528"/>
                    </a:cubicBezTo>
                    <a:cubicBezTo>
                      <a:pt x="830" y="616"/>
                      <a:pt x="868" y="717"/>
                      <a:pt x="893" y="818"/>
                    </a:cubicBezTo>
                    <a:cubicBezTo>
                      <a:pt x="931" y="906"/>
                      <a:pt x="981" y="994"/>
                      <a:pt x="1056" y="1044"/>
                    </a:cubicBezTo>
                    <a:cubicBezTo>
                      <a:pt x="1119" y="1094"/>
                      <a:pt x="1195" y="1132"/>
                      <a:pt x="1270" y="1145"/>
                    </a:cubicBezTo>
                    <a:lnTo>
                      <a:pt x="1371" y="1145"/>
                    </a:lnTo>
                    <a:cubicBezTo>
                      <a:pt x="1270" y="1119"/>
                      <a:pt x="1182" y="1082"/>
                      <a:pt x="1094" y="1019"/>
                    </a:cubicBezTo>
                    <a:cubicBezTo>
                      <a:pt x="1031" y="956"/>
                      <a:pt x="994" y="881"/>
                      <a:pt x="968" y="792"/>
                    </a:cubicBezTo>
                    <a:cubicBezTo>
                      <a:pt x="943" y="692"/>
                      <a:pt x="906" y="591"/>
                      <a:pt x="855" y="491"/>
                    </a:cubicBezTo>
                    <a:cubicBezTo>
                      <a:pt x="729" y="302"/>
                      <a:pt x="553" y="151"/>
                      <a:pt x="327" y="76"/>
                    </a:cubicBezTo>
                    <a:lnTo>
                      <a:pt x="315" y="76"/>
                    </a:lnTo>
                    <a:cubicBezTo>
                      <a:pt x="214" y="38"/>
                      <a:pt x="113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27"/>
              <p:cNvSpPr/>
              <p:nvPr/>
            </p:nvSpPr>
            <p:spPr>
              <a:xfrm>
                <a:off x="3477700" y="3613850"/>
                <a:ext cx="913575" cy="476000"/>
              </a:xfrm>
              <a:custGeom>
                <a:avLst/>
                <a:gdLst/>
                <a:ahLst/>
                <a:cxnLst/>
                <a:rect l="l" t="t" r="r" b="b"/>
                <a:pathLst>
                  <a:path w="36543" h="19040" extrusionOk="0">
                    <a:moveTo>
                      <a:pt x="12449" y="1"/>
                    </a:moveTo>
                    <a:lnTo>
                      <a:pt x="12424" y="26"/>
                    </a:lnTo>
                    <a:cubicBezTo>
                      <a:pt x="12085" y="278"/>
                      <a:pt x="11745" y="542"/>
                      <a:pt x="11393" y="806"/>
                    </a:cubicBezTo>
                    <a:lnTo>
                      <a:pt x="63" y="9419"/>
                    </a:lnTo>
                    <a:lnTo>
                      <a:pt x="0" y="9470"/>
                    </a:lnTo>
                    <a:lnTo>
                      <a:pt x="76" y="9495"/>
                    </a:lnTo>
                    <a:lnTo>
                      <a:pt x="18712" y="16373"/>
                    </a:lnTo>
                    <a:lnTo>
                      <a:pt x="24069" y="18347"/>
                    </a:lnTo>
                    <a:lnTo>
                      <a:pt x="25490" y="18863"/>
                    </a:lnTo>
                    <a:lnTo>
                      <a:pt x="25854" y="18989"/>
                    </a:lnTo>
                    <a:lnTo>
                      <a:pt x="25854" y="18989"/>
                    </a:lnTo>
                    <a:lnTo>
                      <a:pt x="25490" y="18850"/>
                    </a:lnTo>
                    <a:lnTo>
                      <a:pt x="24056" y="18322"/>
                    </a:lnTo>
                    <a:lnTo>
                      <a:pt x="18699" y="16323"/>
                    </a:lnTo>
                    <a:lnTo>
                      <a:pt x="187" y="9451"/>
                    </a:lnTo>
                    <a:lnTo>
                      <a:pt x="187" y="9451"/>
                    </a:lnTo>
                    <a:cubicBezTo>
                      <a:pt x="3675" y="6801"/>
                      <a:pt x="7473" y="3915"/>
                      <a:pt x="11444" y="894"/>
                    </a:cubicBezTo>
                    <a:lnTo>
                      <a:pt x="12472" y="113"/>
                    </a:lnTo>
                    <a:lnTo>
                      <a:pt x="12472" y="113"/>
                    </a:lnTo>
                    <a:lnTo>
                      <a:pt x="36412" y="8031"/>
                    </a:lnTo>
                    <a:lnTo>
                      <a:pt x="36412" y="8031"/>
                    </a:lnTo>
                    <a:lnTo>
                      <a:pt x="28809" y="16046"/>
                    </a:lnTo>
                    <a:lnTo>
                      <a:pt x="26709" y="18259"/>
                    </a:lnTo>
                    <a:lnTo>
                      <a:pt x="26169" y="18838"/>
                    </a:lnTo>
                    <a:lnTo>
                      <a:pt x="25980" y="19039"/>
                    </a:lnTo>
                    <a:cubicBezTo>
                      <a:pt x="25980" y="19039"/>
                      <a:pt x="26043" y="18976"/>
                      <a:pt x="26169" y="18850"/>
                    </a:cubicBezTo>
                    <a:lnTo>
                      <a:pt x="26709" y="18285"/>
                    </a:lnTo>
                    <a:lnTo>
                      <a:pt x="28822" y="16084"/>
                    </a:lnTo>
                    <a:cubicBezTo>
                      <a:pt x="30645" y="14160"/>
                      <a:pt x="33273" y="11419"/>
                      <a:pt x="36505" y="8036"/>
                    </a:cubicBezTo>
                    <a:lnTo>
                      <a:pt x="36543" y="7998"/>
                    </a:lnTo>
                    <a:lnTo>
                      <a:pt x="36493" y="7973"/>
                    </a:lnTo>
                    <a:lnTo>
                      <a:pt x="12475" y="13"/>
                    </a:lnTo>
                    <a:lnTo>
                      <a:pt x="12449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14" name="Google Shape;614;p27"/>
            <p:cNvGrpSpPr/>
            <p:nvPr/>
          </p:nvGrpSpPr>
          <p:grpSpPr>
            <a:xfrm rot="6300261">
              <a:off x="3013250" y="1505102"/>
              <a:ext cx="927481" cy="782749"/>
              <a:chOff x="5495733" y="3271125"/>
              <a:chExt cx="1159989" cy="978975"/>
            </a:xfrm>
          </p:grpSpPr>
          <p:sp>
            <p:nvSpPr>
              <p:cNvPr id="615" name="Google Shape;615;p27"/>
              <p:cNvSpPr/>
              <p:nvPr/>
            </p:nvSpPr>
            <p:spPr>
              <a:xfrm rot="1394850">
                <a:off x="5924709" y="3308199"/>
                <a:ext cx="228548" cy="228548"/>
              </a:xfrm>
              <a:custGeom>
                <a:avLst/>
                <a:gdLst/>
                <a:ahLst/>
                <a:cxnLst/>
                <a:rect l="l" t="t" r="r" b="b"/>
                <a:pathLst>
                  <a:path w="9142" h="9142" extrusionOk="0">
                    <a:moveTo>
                      <a:pt x="4592" y="2909"/>
                    </a:moveTo>
                    <a:cubicBezTo>
                      <a:pt x="4705" y="2909"/>
                      <a:pt x="4820" y="2921"/>
                      <a:pt x="4934" y="2946"/>
                    </a:cubicBezTo>
                    <a:cubicBezTo>
                      <a:pt x="6349" y="3252"/>
                      <a:pt x="6732" y="5126"/>
                      <a:pt x="5508" y="5929"/>
                    </a:cubicBezTo>
                    <a:cubicBezTo>
                      <a:pt x="5223" y="6116"/>
                      <a:pt x="4917" y="6199"/>
                      <a:pt x="4620" y="6199"/>
                    </a:cubicBezTo>
                    <a:cubicBezTo>
                      <a:pt x="3640" y="6199"/>
                      <a:pt x="2749" y="5294"/>
                      <a:pt x="2984" y="4208"/>
                    </a:cubicBezTo>
                    <a:cubicBezTo>
                      <a:pt x="3150" y="3443"/>
                      <a:pt x="3837" y="2909"/>
                      <a:pt x="4592" y="2909"/>
                    </a:cubicBezTo>
                    <a:close/>
                    <a:moveTo>
                      <a:pt x="4743" y="1"/>
                    </a:moveTo>
                    <a:lnTo>
                      <a:pt x="4360" y="842"/>
                    </a:lnTo>
                    <a:cubicBezTo>
                      <a:pt x="4054" y="881"/>
                      <a:pt x="3710" y="919"/>
                      <a:pt x="3404" y="1034"/>
                    </a:cubicBezTo>
                    <a:lnTo>
                      <a:pt x="2754" y="383"/>
                    </a:lnTo>
                    <a:lnTo>
                      <a:pt x="1492" y="1225"/>
                    </a:lnTo>
                    <a:lnTo>
                      <a:pt x="1798" y="2104"/>
                    </a:lnTo>
                    <a:cubicBezTo>
                      <a:pt x="1568" y="2334"/>
                      <a:pt x="1377" y="2602"/>
                      <a:pt x="1224" y="2908"/>
                    </a:cubicBezTo>
                    <a:lnTo>
                      <a:pt x="306" y="2908"/>
                    </a:lnTo>
                    <a:lnTo>
                      <a:pt x="0" y="4399"/>
                    </a:lnTo>
                    <a:lnTo>
                      <a:pt x="842" y="4782"/>
                    </a:lnTo>
                    <a:cubicBezTo>
                      <a:pt x="842" y="5088"/>
                      <a:pt x="918" y="5432"/>
                      <a:pt x="995" y="5738"/>
                    </a:cubicBezTo>
                    <a:lnTo>
                      <a:pt x="345" y="6388"/>
                    </a:lnTo>
                    <a:lnTo>
                      <a:pt x="1186" y="7688"/>
                    </a:lnTo>
                    <a:lnTo>
                      <a:pt x="2066" y="7344"/>
                    </a:lnTo>
                    <a:cubicBezTo>
                      <a:pt x="2295" y="7574"/>
                      <a:pt x="2601" y="7765"/>
                      <a:pt x="2869" y="7918"/>
                    </a:cubicBezTo>
                    <a:lnTo>
                      <a:pt x="2869" y="8836"/>
                    </a:lnTo>
                    <a:lnTo>
                      <a:pt x="4360" y="9142"/>
                    </a:lnTo>
                    <a:lnTo>
                      <a:pt x="4743" y="8339"/>
                    </a:lnTo>
                    <a:cubicBezTo>
                      <a:pt x="5087" y="8300"/>
                      <a:pt x="5393" y="8224"/>
                      <a:pt x="5699" y="8147"/>
                    </a:cubicBezTo>
                    <a:lnTo>
                      <a:pt x="6387" y="8798"/>
                    </a:lnTo>
                    <a:lnTo>
                      <a:pt x="7650" y="7956"/>
                    </a:lnTo>
                    <a:lnTo>
                      <a:pt x="7344" y="7076"/>
                    </a:lnTo>
                    <a:cubicBezTo>
                      <a:pt x="7573" y="6847"/>
                      <a:pt x="7764" y="6579"/>
                      <a:pt x="7917" y="6273"/>
                    </a:cubicBezTo>
                    <a:lnTo>
                      <a:pt x="8835" y="6273"/>
                    </a:lnTo>
                    <a:lnTo>
                      <a:pt x="9141" y="4782"/>
                    </a:lnTo>
                    <a:lnTo>
                      <a:pt x="8300" y="4399"/>
                    </a:lnTo>
                    <a:cubicBezTo>
                      <a:pt x="8300" y="4055"/>
                      <a:pt x="8223" y="3749"/>
                      <a:pt x="8109" y="3443"/>
                    </a:cubicBezTo>
                    <a:lnTo>
                      <a:pt x="8759" y="2793"/>
                    </a:lnTo>
                    <a:lnTo>
                      <a:pt x="7917" y="1493"/>
                    </a:lnTo>
                    <a:lnTo>
                      <a:pt x="7076" y="1799"/>
                    </a:lnTo>
                    <a:cubicBezTo>
                      <a:pt x="6808" y="1607"/>
                      <a:pt x="6540" y="1416"/>
                      <a:pt x="6234" y="1263"/>
                    </a:cubicBezTo>
                    <a:lnTo>
                      <a:pt x="6234" y="345"/>
                    </a:lnTo>
                    <a:lnTo>
                      <a:pt x="4743" y="1"/>
                    </a:ln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27"/>
              <p:cNvSpPr/>
              <p:nvPr/>
            </p:nvSpPr>
            <p:spPr>
              <a:xfrm rot="1394850">
                <a:off x="5923606" y="3307022"/>
                <a:ext cx="229498" cy="231423"/>
              </a:xfrm>
              <a:custGeom>
                <a:avLst/>
                <a:gdLst/>
                <a:ahLst/>
                <a:cxnLst/>
                <a:rect l="l" t="t" r="r" b="b"/>
                <a:pathLst>
                  <a:path w="9180" h="9257" extrusionOk="0">
                    <a:moveTo>
                      <a:pt x="4743" y="1"/>
                    </a:moveTo>
                    <a:lnTo>
                      <a:pt x="4743" y="39"/>
                    </a:lnTo>
                    <a:lnTo>
                      <a:pt x="4360" y="880"/>
                    </a:lnTo>
                    <a:lnTo>
                      <a:pt x="4398" y="880"/>
                    </a:lnTo>
                    <a:cubicBezTo>
                      <a:pt x="4065" y="880"/>
                      <a:pt x="3731" y="952"/>
                      <a:pt x="3432" y="1061"/>
                    </a:cubicBezTo>
                    <a:lnTo>
                      <a:pt x="3432" y="1061"/>
                    </a:lnTo>
                    <a:lnTo>
                      <a:pt x="2792" y="421"/>
                    </a:lnTo>
                    <a:lnTo>
                      <a:pt x="1606" y="1378"/>
                    </a:lnTo>
                    <a:lnTo>
                      <a:pt x="1912" y="2257"/>
                    </a:lnTo>
                    <a:cubicBezTo>
                      <a:pt x="1759" y="2448"/>
                      <a:pt x="1606" y="2640"/>
                      <a:pt x="1492" y="2869"/>
                    </a:cubicBezTo>
                    <a:cubicBezTo>
                      <a:pt x="1606" y="2640"/>
                      <a:pt x="1759" y="2448"/>
                      <a:pt x="1951" y="2257"/>
                    </a:cubicBezTo>
                    <a:lnTo>
                      <a:pt x="1645" y="1416"/>
                    </a:lnTo>
                    <a:lnTo>
                      <a:pt x="2884" y="590"/>
                    </a:lnTo>
                    <a:lnTo>
                      <a:pt x="2884" y="590"/>
                    </a:lnTo>
                    <a:lnTo>
                      <a:pt x="3519" y="1225"/>
                    </a:lnTo>
                    <a:cubicBezTo>
                      <a:pt x="3825" y="1110"/>
                      <a:pt x="4169" y="1072"/>
                      <a:pt x="4475" y="1033"/>
                    </a:cubicBezTo>
                    <a:cubicBezTo>
                      <a:pt x="4627" y="768"/>
                      <a:pt x="4741" y="503"/>
                      <a:pt x="4892" y="200"/>
                    </a:cubicBezTo>
                    <a:lnTo>
                      <a:pt x="4892" y="200"/>
                    </a:lnTo>
                    <a:lnTo>
                      <a:pt x="6349" y="536"/>
                    </a:lnTo>
                    <a:lnTo>
                      <a:pt x="6311" y="498"/>
                    </a:lnTo>
                    <a:lnTo>
                      <a:pt x="6311" y="345"/>
                    </a:lnTo>
                    <a:lnTo>
                      <a:pt x="6272" y="345"/>
                    </a:lnTo>
                    <a:lnTo>
                      <a:pt x="4781" y="1"/>
                    </a:lnTo>
                    <a:close/>
                    <a:moveTo>
                      <a:pt x="1492" y="2869"/>
                    </a:moveTo>
                    <a:cubicBezTo>
                      <a:pt x="1453" y="2907"/>
                      <a:pt x="1415" y="2946"/>
                      <a:pt x="1377" y="3022"/>
                    </a:cubicBezTo>
                    <a:lnTo>
                      <a:pt x="1492" y="2869"/>
                    </a:lnTo>
                    <a:close/>
                    <a:moveTo>
                      <a:pt x="6311" y="1263"/>
                    </a:moveTo>
                    <a:lnTo>
                      <a:pt x="6311" y="1416"/>
                    </a:lnTo>
                    <a:cubicBezTo>
                      <a:pt x="6617" y="1569"/>
                      <a:pt x="6884" y="1760"/>
                      <a:pt x="7114" y="1990"/>
                    </a:cubicBezTo>
                    <a:lnTo>
                      <a:pt x="7963" y="1657"/>
                    </a:lnTo>
                    <a:lnTo>
                      <a:pt x="7963" y="1657"/>
                    </a:lnTo>
                    <a:cubicBezTo>
                      <a:pt x="8219" y="2060"/>
                      <a:pt x="8475" y="2463"/>
                      <a:pt x="8731" y="2900"/>
                    </a:cubicBezTo>
                    <a:lnTo>
                      <a:pt x="8731" y="2900"/>
                    </a:lnTo>
                    <a:lnTo>
                      <a:pt x="8452" y="3213"/>
                    </a:lnTo>
                    <a:lnTo>
                      <a:pt x="8744" y="2922"/>
                    </a:lnTo>
                    <a:lnTo>
                      <a:pt x="8744" y="2922"/>
                    </a:lnTo>
                    <a:cubicBezTo>
                      <a:pt x="8749" y="2930"/>
                      <a:pt x="8754" y="2938"/>
                      <a:pt x="8758" y="2946"/>
                    </a:cubicBezTo>
                    <a:lnTo>
                      <a:pt x="8758" y="2907"/>
                    </a:lnTo>
                    <a:lnTo>
                      <a:pt x="8797" y="2869"/>
                    </a:lnTo>
                    <a:lnTo>
                      <a:pt x="8797" y="2831"/>
                    </a:lnTo>
                    <a:lnTo>
                      <a:pt x="8797" y="2793"/>
                    </a:lnTo>
                    <a:lnTo>
                      <a:pt x="7994" y="1531"/>
                    </a:lnTo>
                    <a:lnTo>
                      <a:pt x="7994" y="1492"/>
                    </a:lnTo>
                    <a:lnTo>
                      <a:pt x="7955" y="1492"/>
                    </a:lnTo>
                    <a:lnTo>
                      <a:pt x="7104" y="1788"/>
                    </a:lnTo>
                    <a:lnTo>
                      <a:pt x="7104" y="1788"/>
                    </a:lnTo>
                    <a:cubicBezTo>
                      <a:pt x="6876" y="1563"/>
                      <a:pt x="6575" y="1376"/>
                      <a:pt x="6311" y="1263"/>
                    </a:cubicBezTo>
                    <a:close/>
                    <a:moveTo>
                      <a:pt x="8452" y="3213"/>
                    </a:moveTo>
                    <a:lnTo>
                      <a:pt x="8157" y="3509"/>
                    </a:lnTo>
                    <a:lnTo>
                      <a:pt x="8157" y="3509"/>
                    </a:lnTo>
                    <a:cubicBezTo>
                      <a:pt x="8153" y="3500"/>
                      <a:pt x="8150" y="3490"/>
                      <a:pt x="8147" y="3481"/>
                    </a:cubicBezTo>
                    <a:lnTo>
                      <a:pt x="8147" y="3519"/>
                    </a:lnTo>
                    <a:lnTo>
                      <a:pt x="8157" y="3509"/>
                    </a:lnTo>
                    <a:lnTo>
                      <a:pt x="8157" y="3509"/>
                    </a:lnTo>
                    <a:cubicBezTo>
                      <a:pt x="8160" y="3518"/>
                      <a:pt x="8163" y="3527"/>
                      <a:pt x="8166" y="3535"/>
                    </a:cubicBezTo>
                    <a:lnTo>
                      <a:pt x="8166" y="3535"/>
                    </a:lnTo>
                    <a:lnTo>
                      <a:pt x="8452" y="3213"/>
                    </a:lnTo>
                    <a:close/>
                    <a:moveTo>
                      <a:pt x="344" y="2946"/>
                    </a:moveTo>
                    <a:cubicBezTo>
                      <a:pt x="297" y="3182"/>
                      <a:pt x="235" y="3462"/>
                      <a:pt x="168" y="3786"/>
                    </a:cubicBezTo>
                    <a:lnTo>
                      <a:pt x="168" y="3786"/>
                    </a:lnTo>
                    <a:cubicBezTo>
                      <a:pt x="240" y="3478"/>
                      <a:pt x="299" y="3211"/>
                      <a:pt x="344" y="2984"/>
                    </a:cubicBezTo>
                    <a:lnTo>
                      <a:pt x="1300" y="2984"/>
                    </a:lnTo>
                    <a:lnTo>
                      <a:pt x="1262" y="2946"/>
                    </a:lnTo>
                    <a:close/>
                    <a:moveTo>
                      <a:pt x="168" y="3786"/>
                    </a:moveTo>
                    <a:cubicBezTo>
                      <a:pt x="118" y="3997"/>
                      <a:pt x="62" y="4227"/>
                      <a:pt x="0" y="4476"/>
                    </a:cubicBezTo>
                    <a:lnTo>
                      <a:pt x="842" y="4858"/>
                    </a:lnTo>
                    <a:cubicBezTo>
                      <a:pt x="878" y="5183"/>
                      <a:pt x="914" y="5474"/>
                      <a:pt x="1014" y="5795"/>
                    </a:cubicBezTo>
                    <a:lnTo>
                      <a:pt x="1014" y="5795"/>
                    </a:lnTo>
                    <a:lnTo>
                      <a:pt x="1033" y="5776"/>
                    </a:lnTo>
                    <a:cubicBezTo>
                      <a:pt x="956" y="5432"/>
                      <a:pt x="880" y="5126"/>
                      <a:pt x="880" y="4820"/>
                    </a:cubicBezTo>
                    <a:lnTo>
                      <a:pt x="45" y="4402"/>
                    </a:lnTo>
                    <a:lnTo>
                      <a:pt x="45" y="4402"/>
                    </a:lnTo>
                    <a:cubicBezTo>
                      <a:pt x="87" y="4182"/>
                      <a:pt x="128" y="3976"/>
                      <a:pt x="168" y="3786"/>
                    </a:cubicBezTo>
                    <a:close/>
                    <a:moveTo>
                      <a:pt x="383" y="6388"/>
                    </a:moveTo>
                    <a:lnTo>
                      <a:pt x="383" y="6426"/>
                    </a:lnTo>
                    <a:lnTo>
                      <a:pt x="398" y="6411"/>
                    </a:lnTo>
                    <a:lnTo>
                      <a:pt x="398" y="6411"/>
                    </a:lnTo>
                    <a:lnTo>
                      <a:pt x="383" y="6388"/>
                    </a:lnTo>
                    <a:close/>
                    <a:moveTo>
                      <a:pt x="1014" y="5795"/>
                    </a:moveTo>
                    <a:lnTo>
                      <a:pt x="398" y="6411"/>
                    </a:lnTo>
                    <a:lnTo>
                      <a:pt x="398" y="6411"/>
                    </a:lnTo>
                    <a:lnTo>
                      <a:pt x="413" y="6434"/>
                    </a:lnTo>
                    <a:lnTo>
                      <a:pt x="1023" y="5824"/>
                    </a:lnTo>
                    <a:lnTo>
                      <a:pt x="1023" y="5824"/>
                    </a:lnTo>
                    <a:cubicBezTo>
                      <a:pt x="1026" y="5833"/>
                      <a:pt x="1030" y="5843"/>
                      <a:pt x="1033" y="5852"/>
                    </a:cubicBezTo>
                    <a:lnTo>
                      <a:pt x="1033" y="5814"/>
                    </a:lnTo>
                    <a:lnTo>
                      <a:pt x="1023" y="5824"/>
                    </a:lnTo>
                    <a:lnTo>
                      <a:pt x="1023" y="5824"/>
                    </a:lnTo>
                    <a:cubicBezTo>
                      <a:pt x="1020" y="5814"/>
                      <a:pt x="1017" y="5804"/>
                      <a:pt x="1014" y="5795"/>
                    </a:cubicBezTo>
                    <a:close/>
                    <a:moveTo>
                      <a:pt x="8166" y="3535"/>
                    </a:moveTo>
                    <a:lnTo>
                      <a:pt x="8147" y="3558"/>
                    </a:lnTo>
                    <a:cubicBezTo>
                      <a:pt x="8223" y="3864"/>
                      <a:pt x="8300" y="4208"/>
                      <a:pt x="8300" y="4514"/>
                    </a:cubicBezTo>
                    <a:lnTo>
                      <a:pt x="9135" y="4894"/>
                    </a:lnTo>
                    <a:lnTo>
                      <a:pt x="9135" y="4894"/>
                    </a:lnTo>
                    <a:cubicBezTo>
                      <a:pt x="9061" y="5366"/>
                      <a:pt x="8953" y="5839"/>
                      <a:pt x="8844" y="6311"/>
                    </a:cubicBezTo>
                    <a:lnTo>
                      <a:pt x="7841" y="6311"/>
                    </a:lnTo>
                    <a:lnTo>
                      <a:pt x="7841" y="6350"/>
                    </a:lnTo>
                    <a:cubicBezTo>
                      <a:pt x="7688" y="6617"/>
                      <a:pt x="7496" y="6885"/>
                      <a:pt x="7305" y="7153"/>
                    </a:cubicBezTo>
                    <a:lnTo>
                      <a:pt x="7305" y="7191"/>
                    </a:lnTo>
                    <a:cubicBezTo>
                      <a:pt x="7416" y="7449"/>
                      <a:pt x="7491" y="7742"/>
                      <a:pt x="7599" y="8003"/>
                    </a:cubicBezTo>
                    <a:lnTo>
                      <a:pt x="7599" y="8003"/>
                    </a:lnTo>
                    <a:lnTo>
                      <a:pt x="6372" y="8820"/>
                    </a:lnTo>
                    <a:lnTo>
                      <a:pt x="5737" y="8185"/>
                    </a:lnTo>
                    <a:cubicBezTo>
                      <a:pt x="5431" y="8262"/>
                      <a:pt x="5087" y="8338"/>
                      <a:pt x="4781" y="8338"/>
                    </a:cubicBezTo>
                    <a:lnTo>
                      <a:pt x="4743" y="8338"/>
                    </a:lnTo>
                    <a:lnTo>
                      <a:pt x="4363" y="9173"/>
                    </a:lnTo>
                    <a:lnTo>
                      <a:pt x="4363" y="9173"/>
                    </a:lnTo>
                    <a:lnTo>
                      <a:pt x="2945" y="8882"/>
                    </a:lnTo>
                    <a:lnTo>
                      <a:pt x="2945" y="8882"/>
                    </a:lnTo>
                    <a:lnTo>
                      <a:pt x="2945" y="7994"/>
                    </a:lnTo>
                    <a:lnTo>
                      <a:pt x="2945" y="7956"/>
                    </a:lnTo>
                    <a:lnTo>
                      <a:pt x="2907" y="7956"/>
                    </a:lnTo>
                    <a:cubicBezTo>
                      <a:pt x="2639" y="7803"/>
                      <a:pt x="2371" y="7650"/>
                      <a:pt x="2104" y="7420"/>
                    </a:cubicBezTo>
                    <a:lnTo>
                      <a:pt x="1255" y="7716"/>
                    </a:lnTo>
                    <a:lnTo>
                      <a:pt x="1255" y="7716"/>
                    </a:lnTo>
                    <a:lnTo>
                      <a:pt x="413" y="6434"/>
                    </a:lnTo>
                    <a:lnTo>
                      <a:pt x="383" y="6464"/>
                    </a:lnTo>
                    <a:lnTo>
                      <a:pt x="1224" y="7765"/>
                    </a:lnTo>
                    <a:lnTo>
                      <a:pt x="2075" y="7469"/>
                    </a:lnTo>
                    <a:lnTo>
                      <a:pt x="2075" y="7469"/>
                    </a:lnTo>
                    <a:cubicBezTo>
                      <a:pt x="2304" y="7694"/>
                      <a:pt x="2605" y="7882"/>
                      <a:pt x="2907" y="8032"/>
                    </a:cubicBezTo>
                    <a:lnTo>
                      <a:pt x="2907" y="8912"/>
                    </a:lnTo>
                    <a:lnTo>
                      <a:pt x="2907" y="8950"/>
                    </a:lnTo>
                    <a:lnTo>
                      <a:pt x="2945" y="8950"/>
                    </a:lnTo>
                    <a:lnTo>
                      <a:pt x="4437" y="9256"/>
                    </a:lnTo>
                    <a:cubicBezTo>
                      <a:pt x="4590" y="8989"/>
                      <a:pt x="4704" y="8683"/>
                      <a:pt x="4857" y="8415"/>
                    </a:cubicBezTo>
                    <a:lnTo>
                      <a:pt x="4819" y="8415"/>
                    </a:lnTo>
                    <a:cubicBezTo>
                      <a:pt x="5116" y="8378"/>
                      <a:pt x="5449" y="8341"/>
                      <a:pt x="5748" y="8234"/>
                    </a:cubicBezTo>
                    <a:lnTo>
                      <a:pt x="5748" y="8234"/>
                    </a:lnTo>
                    <a:lnTo>
                      <a:pt x="6370" y="8821"/>
                    </a:lnTo>
                    <a:lnTo>
                      <a:pt x="6370" y="8821"/>
                    </a:lnTo>
                    <a:lnTo>
                      <a:pt x="6349" y="8836"/>
                    </a:lnTo>
                    <a:lnTo>
                      <a:pt x="6385" y="8836"/>
                    </a:lnTo>
                    <a:lnTo>
                      <a:pt x="6425" y="8874"/>
                    </a:lnTo>
                    <a:lnTo>
                      <a:pt x="6464" y="8874"/>
                    </a:lnTo>
                    <a:lnTo>
                      <a:pt x="7764" y="8032"/>
                    </a:lnTo>
                    <a:lnTo>
                      <a:pt x="7764" y="7994"/>
                    </a:lnTo>
                    <a:lnTo>
                      <a:pt x="7468" y="7180"/>
                    </a:lnTo>
                    <a:lnTo>
                      <a:pt x="7468" y="7180"/>
                    </a:lnTo>
                    <a:cubicBezTo>
                      <a:pt x="7683" y="6927"/>
                      <a:pt x="7865" y="6674"/>
                      <a:pt x="8012" y="6388"/>
                    </a:cubicBezTo>
                    <a:lnTo>
                      <a:pt x="8873" y="6388"/>
                    </a:lnTo>
                    <a:lnTo>
                      <a:pt x="8873" y="6350"/>
                    </a:lnTo>
                    <a:cubicBezTo>
                      <a:pt x="8988" y="5852"/>
                      <a:pt x="9103" y="5355"/>
                      <a:pt x="9179" y="4858"/>
                    </a:cubicBezTo>
                    <a:lnTo>
                      <a:pt x="9179" y="4820"/>
                    </a:lnTo>
                    <a:lnTo>
                      <a:pt x="8338" y="4437"/>
                    </a:lnTo>
                    <a:lnTo>
                      <a:pt x="8338" y="4476"/>
                    </a:lnTo>
                    <a:cubicBezTo>
                      <a:pt x="8338" y="4151"/>
                      <a:pt x="8270" y="3827"/>
                      <a:pt x="8166" y="3535"/>
                    </a:cubicBezTo>
                    <a:close/>
                  </a:path>
                </a:pathLst>
              </a:custGeom>
              <a:solidFill>
                <a:srgbClr val="407BFF"/>
              </a:solidFill>
              <a:ln w="9525" cap="flat" cmpd="sng">
                <a:solidFill>
                  <a:srgbClr val="407B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27"/>
              <p:cNvSpPr/>
              <p:nvPr/>
            </p:nvSpPr>
            <p:spPr>
              <a:xfrm rot="1394850">
                <a:off x="6110428" y="3704786"/>
                <a:ext cx="471396" cy="471421"/>
              </a:xfrm>
              <a:custGeom>
                <a:avLst/>
                <a:gdLst/>
                <a:ahLst/>
                <a:cxnLst/>
                <a:rect l="l" t="t" r="r" b="b"/>
                <a:pathLst>
                  <a:path w="18856" h="18857" extrusionOk="0">
                    <a:moveTo>
                      <a:pt x="2601" y="5891"/>
                    </a:moveTo>
                    <a:cubicBezTo>
                      <a:pt x="2907" y="5279"/>
                      <a:pt x="3290" y="4744"/>
                      <a:pt x="3748" y="4246"/>
                    </a:cubicBezTo>
                    <a:lnTo>
                      <a:pt x="3098" y="2449"/>
                    </a:lnTo>
                    <a:lnTo>
                      <a:pt x="5737" y="766"/>
                    </a:lnTo>
                    <a:lnTo>
                      <a:pt x="7076" y="2066"/>
                    </a:lnTo>
                    <a:cubicBezTo>
                      <a:pt x="7726" y="1875"/>
                      <a:pt x="8414" y="1760"/>
                      <a:pt x="9103" y="1722"/>
                    </a:cubicBezTo>
                    <a:lnTo>
                      <a:pt x="9906" y="1"/>
                    </a:lnTo>
                    <a:lnTo>
                      <a:pt x="12966" y="651"/>
                    </a:lnTo>
                    <a:lnTo>
                      <a:pt x="12966" y="2563"/>
                    </a:lnTo>
                    <a:cubicBezTo>
                      <a:pt x="13578" y="2869"/>
                      <a:pt x="14113" y="3290"/>
                      <a:pt x="14649" y="3749"/>
                    </a:cubicBezTo>
                    <a:lnTo>
                      <a:pt x="16408" y="3099"/>
                    </a:lnTo>
                    <a:lnTo>
                      <a:pt x="18129" y="5738"/>
                    </a:lnTo>
                    <a:lnTo>
                      <a:pt x="16790" y="7077"/>
                    </a:lnTo>
                    <a:cubicBezTo>
                      <a:pt x="16982" y="7727"/>
                      <a:pt x="17135" y="8415"/>
                      <a:pt x="17135" y="9104"/>
                    </a:cubicBezTo>
                    <a:lnTo>
                      <a:pt x="18856" y="9868"/>
                    </a:lnTo>
                    <a:lnTo>
                      <a:pt x="18205" y="12966"/>
                    </a:lnTo>
                    <a:lnTo>
                      <a:pt x="16293" y="12966"/>
                    </a:lnTo>
                    <a:cubicBezTo>
                      <a:pt x="15987" y="13540"/>
                      <a:pt x="15566" y="14114"/>
                      <a:pt x="15108" y="14611"/>
                    </a:cubicBezTo>
                    <a:lnTo>
                      <a:pt x="15758" y="16409"/>
                    </a:lnTo>
                    <a:lnTo>
                      <a:pt x="13157" y="18091"/>
                    </a:lnTo>
                    <a:lnTo>
                      <a:pt x="11780" y="16791"/>
                    </a:lnTo>
                    <a:cubicBezTo>
                      <a:pt x="11130" y="16982"/>
                      <a:pt x="10442" y="17097"/>
                      <a:pt x="9791" y="17135"/>
                    </a:cubicBezTo>
                    <a:lnTo>
                      <a:pt x="8988" y="18856"/>
                    </a:lnTo>
                    <a:lnTo>
                      <a:pt x="5928" y="18206"/>
                    </a:lnTo>
                    <a:lnTo>
                      <a:pt x="5928" y="16294"/>
                    </a:lnTo>
                    <a:cubicBezTo>
                      <a:pt x="5317" y="15988"/>
                      <a:pt x="4743" y="15567"/>
                      <a:pt x="4246" y="15108"/>
                    </a:cubicBezTo>
                    <a:lnTo>
                      <a:pt x="2448" y="15758"/>
                    </a:lnTo>
                    <a:lnTo>
                      <a:pt x="765" y="13119"/>
                    </a:lnTo>
                    <a:lnTo>
                      <a:pt x="2104" y="11781"/>
                    </a:lnTo>
                    <a:cubicBezTo>
                      <a:pt x="1874" y="11131"/>
                      <a:pt x="1760" y="10442"/>
                      <a:pt x="1721" y="9754"/>
                    </a:cubicBezTo>
                    <a:lnTo>
                      <a:pt x="0" y="8951"/>
                    </a:lnTo>
                    <a:lnTo>
                      <a:pt x="689" y="5891"/>
                    </a:lnTo>
                    <a:lnTo>
                      <a:pt x="2601" y="5891"/>
                    </a:lnTo>
                    <a:close/>
                    <a:moveTo>
                      <a:pt x="6196" y="8568"/>
                    </a:moveTo>
                    <a:cubicBezTo>
                      <a:pt x="5584" y="11475"/>
                      <a:pt x="8797" y="13693"/>
                      <a:pt x="11283" y="12087"/>
                    </a:cubicBezTo>
                    <a:cubicBezTo>
                      <a:pt x="13769" y="10480"/>
                      <a:pt x="13119" y="6656"/>
                      <a:pt x="10212" y="6006"/>
                    </a:cubicBezTo>
                    <a:cubicBezTo>
                      <a:pt x="8376" y="5623"/>
                      <a:pt x="6617" y="6771"/>
                      <a:pt x="6234" y="8568"/>
                    </a:cubicBezTo>
                    <a:close/>
                  </a:path>
                </a:pathLst>
              </a:custGeom>
              <a:solidFill>
                <a:srgbClr val="A4C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27"/>
              <p:cNvSpPr/>
              <p:nvPr/>
            </p:nvSpPr>
            <p:spPr>
              <a:xfrm rot="1394912">
                <a:off x="5541379" y="3654666"/>
                <a:ext cx="291161" cy="291177"/>
              </a:xfrm>
              <a:custGeom>
                <a:avLst/>
                <a:gdLst/>
                <a:ahLst/>
                <a:cxnLst/>
                <a:rect l="l" t="t" r="r" b="b"/>
                <a:pathLst>
                  <a:path w="18856" h="18857" extrusionOk="0">
                    <a:moveTo>
                      <a:pt x="2601" y="5891"/>
                    </a:moveTo>
                    <a:cubicBezTo>
                      <a:pt x="2907" y="5279"/>
                      <a:pt x="3290" y="4744"/>
                      <a:pt x="3748" y="4246"/>
                    </a:cubicBezTo>
                    <a:lnTo>
                      <a:pt x="3098" y="2449"/>
                    </a:lnTo>
                    <a:lnTo>
                      <a:pt x="5737" y="766"/>
                    </a:lnTo>
                    <a:lnTo>
                      <a:pt x="7076" y="2066"/>
                    </a:lnTo>
                    <a:cubicBezTo>
                      <a:pt x="7726" y="1875"/>
                      <a:pt x="8414" y="1760"/>
                      <a:pt x="9103" y="1722"/>
                    </a:cubicBezTo>
                    <a:lnTo>
                      <a:pt x="9906" y="1"/>
                    </a:lnTo>
                    <a:lnTo>
                      <a:pt x="12966" y="651"/>
                    </a:lnTo>
                    <a:lnTo>
                      <a:pt x="12966" y="2563"/>
                    </a:lnTo>
                    <a:cubicBezTo>
                      <a:pt x="13578" y="2869"/>
                      <a:pt x="14113" y="3290"/>
                      <a:pt x="14649" y="3749"/>
                    </a:cubicBezTo>
                    <a:lnTo>
                      <a:pt x="16408" y="3099"/>
                    </a:lnTo>
                    <a:lnTo>
                      <a:pt x="18129" y="5738"/>
                    </a:lnTo>
                    <a:lnTo>
                      <a:pt x="16790" y="7077"/>
                    </a:lnTo>
                    <a:cubicBezTo>
                      <a:pt x="16982" y="7727"/>
                      <a:pt x="17135" y="8415"/>
                      <a:pt x="17135" y="9104"/>
                    </a:cubicBezTo>
                    <a:lnTo>
                      <a:pt x="18856" y="9868"/>
                    </a:lnTo>
                    <a:lnTo>
                      <a:pt x="18205" y="12966"/>
                    </a:lnTo>
                    <a:lnTo>
                      <a:pt x="16293" y="12966"/>
                    </a:lnTo>
                    <a:cubicBezTo>
                      <a:pt x="15987" y="13540"/>
                      <a:pt x="15566" y="14114"/>
                      <a:pt x="15108" y="14611"/>
                    </a:cubicBezTo>
                    <a:lnTo>
                      <a:pt x="15758" y="16409"/>
                    </a:lnTo>
                    <a:lnTo>
                      <a:pt x="13157" y="18091"/>
                    </a:lnTo>
                    <a:lnTo>
                      <a:pt x="11780" y="16791"/>
                    </a:lnTo>
                    <a:cubicBezTo>
                      <a:pt x="11130" y="16982"/>
                      <a:pt x="10442" y="17097"/>
                      <a:pt x="9791" y="17135"/>
                    </a:cubicBezTo>
                    <a:lnTo>
                      <a:pt x="8988" y="18856"/>
                    </a:lnTo>
                    <a:lnTo>
                      <a:pt x="5928" y="18206"/>
                    </a:lnTo>
                    <a:lnTo>
                      <a:pt x="5928" y="16294"/>
                    </a:lnTo>
                    <a:cubicBezTo>
                      <a:pt x="5317" y="15988"/>
                      <a:pt x="4743" y="15567"/>
                      <a:pt x="4246" y="15108"/>
                    </a:cubicBezTo>
                    <a:lnTo>
                      <a:pt x="2448" y="15758"/>
                    </a:lnTo>
                    <a:lnTo>
                      <a:pt x="765" y="13119"/>
                    </a:lnTo>
                    <a:lnTo>
                      <a:pt x="2104" y="11781"/>
                    </a:lnTo>
                    <a:cubicBezTo>
                      <a:pt x="1874" y="11131"/>
                      <a:pt x="1760" y="10442"/>
                      <a:pt x="1721" y="9754"/>
                    </a:cubicBezTo>
                    <a:lnTo>
                      <a:pt x="0" y="8951"/>
                    </a:lnTo>
                    <a:lnTo>
                      <a:pt x="689" y="5891"/>
                    </a:lnTo>
                    <a:lnTo>
                      <a:pt x="2601" y="5891"/>
                    </a:lnTo>
                    <a:close/>
                    <a:moveTo>
                      <a:pt x="6196" y="8568"/>
                    </a:moveTo>
                    <a:cubicBezTo>
                      <a:pt x="5584" y="11475"/>
                      <a:pt x="8797" y="13693"/>
                      <a:pt x="11283" y="12087"/>
                    </a:cubicBezTo>
                    <a:cubicBezTo>
                      <a:pt x="13769" y="10480"/>
                      <a:pt x="13119" y="6656"/>
                      <a:pt x="10212" y="6006"/>
                    </a:cubicBezTo>
                    <a:cubicBezTo>
                      <a:pt x="8376" y="5623"/>
                      <a:pt x="6617" y="6771"/>
                      <a:pt x="6234" y="8568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19" name="Google Shape;619;p27"/>
          <p:cNvGrpSpPr/>
          <p:nvPr/>
        </p:nvGrpSpPr>
        <p:grpSpPr>
          <a:xfrm rot="6300261">
            <a:off x="7939713" y="3335120"/>
            <a:ext cx="927481" cy="782749"/>
            <a:chOff x="5495733" y="3271125"/>
            <a:chExt cx="1159989" cy="978975"/>
          </a:xfrm>
        </p:grpSpPr>
        <p:sp>
          <p:nvSpPr>
            <p:cNvPr id="620" name="Google Shape;620;p27"/>
            <p:cNvSpPr/>
            <p:nvPr/>
          </p:nvSpPr>
          <p:spPr>
            <a:xfrm rot="1394850">
              <a:off x="5924709" y="3308199"/>
              <a:ext cx="228548" cy="228548"/>
            </a:xfrm>
            <a:custGeom>
              <a:avLst/>
              <a:gdLst/>
              <a:ahLst/>
              <a:cxnLst/>
              <a:rect l="l" t="t" r="r" b="b"/>
              <a:pathLst>
                <a:path w="9142" h="9142" extrusionOk="0">
                  <a:moveTo>
                    <a:pt x="4592" y="2909"/>
                  </a:moveTo>
                  <a:cubicBezTo>
                    <a:pt x="4705" y="2909"/>
                    <a:pt x="4820" y="2921"/>
                    <a:pt x="4934" y="2946"/>
                  </a:cubicBezTo>
                  <a:cubicBezTo>
                    <a:pt x="6349" y="3252"/>
                    <a:pt x="6732" y="5126"/>
                    <a:pt x="5508" y="5929"/>
                  </a:cubicBezTo>
                  <a:cubicBezTo>
                    <a:pt x="5223" y="6116"/>
                    <a:pt x="4917" y="6199"/>
                    <a:pt x="4620" y="6199"/>
                  </a:cubicBezTo>
                  <a:cubicBezTo>
                    <a:pt x="3640" y="6199"/>
                    <a:pt x="2749" y="5294"/>
                    <a:pt x="2984" y="4208"/>
                  </a:cubicBezTo>
                  <a:cubicBezTo>
                    <a:pt x="3150" y="3443"/>
                    <a:pt x="3837" y="2909"/>
                    <a:pt x="4592" y="2909"/>
                  </a:cubicBezTo>
                  <a:close/>
                  <a:moveTo>
                    <a:pt x="4743" y="1"/>
                  </a:moveTo>
                  <a:lnTo>
                    <a:pt x="4360" y="842"/>
                  </a:lnTo>
                  <a:cubicBezTo>
                    <a:pt x="4054" y="881"/>
                    <a:pt x="3710" y="919"/>
                    <a:pt x="3404" y="1034"/>
                  </a:cubicBezTo>
                  <a:lnTo>
                    <a:pt x="2754" y="383"/>
                  </a:lnTo>
                  <a:lnTo>
                    <a:pt x="1492" y="1225"/>
                  </a:lnTo>
                  <a:lnTo>
                    <a:pt x="1798" y="2104"/>
                  </a:lnTo>
                  <a:cubicBezTo>
                    <a:pt x="1568" y="2334"/>
                    <a:pt x="1377" y="2602"/>
                    <a:pt x="1224" y="2908"/>
                  </a:cubicBezTo>
                  <a:lnTo>
                    <a:pt x="306" y="2908"/>
                  </a:lnTo>
                  <a:lnTo>
                    <a:pt x="0" y="4399"/>
                  </a:lnTo>
                  <a:lnTo>
                    <a:pt x="842" y="4782"/>
                  </a:lnTo>
                  <a:cubicBezTo>
                    <a:pt x="842" y="5088"/>
                    <a:pt x="918" y="5432"/>
                    <a:pt x="995" y="5738"/>
                  </a:cubicBezTo>
                  <a:lnTo>
                    <a:pt x="345" y="6388"/>
                  </a:lnTo>
                  <a:lnTo>
                    <a:pt x="1186" y="7688"/>
                  </a:lnTo>
                  <a:lnTo>
                    <a:pt x="2066" y="7344"/>
                  </a:lnTo>
                  <a:cubicBezTo>
                    <a:pt x="2295" y="7574"/>
                    <a:pt x="2601" y="7765"/>
                    <a:pt x="2869" y="7918"/>
                  </a:cubicBezTo>
                  <a:lnTo>
                    <a:pt x="2869" y="8836"/>
                  </a:lnTo>
                  <a:lnTo>
                    <a:pt x="4360" y="9142"/>
                  </a:lnTo>
                  <a:lnTo>
                    <a:pt x="4743" y="8339"/>
                  </a:lnTo>
                  <a:cubicBezTo>
                    <a:pt x="5087" y="8300"/>
                    <a:pt x="5393" y="8224"/>
                    <a:pt x="5699" y="8147"/>
                  </a:cubicBezTo>
                  <a:lnTo>
                    <a:pt x="6387" y="8798"/>
                  </a:lnTo>
                  <a:lnTo>
                    <a:pt x="7650" y="7956"/>
                  </a:lnTo>
                  <a:lnTo>
                    <a:pt x="7344" y="7076"/>
                  </a:lnTo>
                  <a:cubicBezTo>
                    <a:pt x="7573" y="6847"/>
                    <a:pt x="7764" y="6579"/>
                    <a:pt x="7917" y="6273"/>
                  </a:cubicBezTo>
                  <a:lnTo>
                    <a:pt x="8835" y="6273"/>
                  </a:lnTo>
                  <a:lnTo>
                    <a:pt x="9141" y="4782"/>
                  </a:lnTo>
                  <a:lnTo>
                    <a:pt x="8300" y="4399"/>
                  </a:lnTo>
                  <a:cubicBezTo>
                    <a:pt x="8300" y="4055"/>
                    <a:pt x="8223" y="3749"/>
                    <a:pt x="8109" y="3443"/>
                  </a:cubicBezTo>
                  <a:lnTo>
                    <a:pt x="8759" y="2793"/>
                  </a:lnTo>
                  <a:lnTo>
                    <a:pt x="7917" y="1493"/>
                  </a:lnTo>
                  <a:lnTo>
                    <a:pt x="7076" y="1799"/>
                  </a:lnTo>
                  <a:cubicBezTo>
                    <a:pt x="6808" y="1607"/>
                    <a:pt x="6540" y="1416"/>
                    <a:pt x="6234" y="1263"/>
                  </a:cubicBezTo>
                  <a:lnTo>
                    <a:pt x="6234" y="345"/>
                  </a:lnTo>
                  <a:lnTo>
                    <a:pt x="4743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7"/>
            <p:cNvSpPr/>
            <p:nvPr/>
          </p:nvSpPr>
          <p:spPr>
            <a:xfrm rot="1394850">
              <a:off x="5923606" y="3307022"/>
              <a:ext cx="229498" cy="231423"/>
            </a:xfrm>
            <a:custGeom>
              <a:avLst/>
              <a:gdLst/>
              <a:ahLst/>
              <a:cxnLst/>
              <a:rect l="l" t="t" r="r" b="b"/>
              <a:pathLst>
                <a:path w="9180" h="9257" extrusionOk="0">
                  <a:moveTo>
                    <a:pt x="4743" y="1"/>
                  </a:moveTo>
                  <a:lnTo>
                    <a:pt x="4743" y="39"/>
                  </a:lnTo>
                  <a:lnTo>
                    <a:pt x="4360" y="880"/>
                  </a:lnTo>
                  <a:lnTo>
                    <a:pt x="4398" y="880"/>
                  </a:lnTo>
                  <a:cubicBezTo>
                    <a:pt x="4065" y="880"/>
                    <a:pt x="3731" y="952"/>
                    <a:pt x="3432" y="1061"/>
                  </a:cubicBezTo>
                  <a:lnTo>
                    <a:pt x="3432" y="1061"/>
                  </a:lnTo>
                  <a:lnTo>
                    <a:pt x="2792" y="421"/>
                  </a:lnTo>
                  <a:lnTo>
                    <a:pt x="1606" y="1378"/>
                  </a:lnTo>
                  <a:lnTo>
                    <a:pt x="1912" y="2257"/>
                  </a:lnTo>
                  <a:cubicBezTo>
                    <a:pt x="1759" y="2448"/>
                    <a:pt x="1606" y="2640"/>
                    <a:pt x="1492" y="2869"/>
                  </a:cubicBezTo>
                  <a:cubicBezTo>
                    <a:pt x="1606" y="2640"/>
                    <a:pt x="1759" y="2448"/>
                    <a:pt x="1951" y="2257"/>
                  </a:cubicBezTo>
                  <a:lnTo>
                    <a:pt x="1645" y="1416"/>
                  </a:lnTo>
                  <a:lnTo>
                    <a:pt x="2884" y="590"/>
                  </a:lnTo>
                  <a:lnTo>
                    <a:pt x="2884" y="590"/>
                  </a:lnTo>
                  <a:lnTo>
                    <a:pt x="3519" y="1225"/>
                  </a:lnTo>
                  <a:cubicBezTo>
                    <a:pt x="3825" y="1110"/>
                    <a:pt x="4169" y="1072"/>
                    <a:pt x="4475" y="1033"/>
                  </a:cubicBezTo>
                  <a:cubicBezTo>
                    <a:pt x="4627" y="768"/>
                    <a:pt x="4741" y="503"/>
                    <a:pt x="4892" y="200"/>
                  </a:cubicBezTo>
                  <a:lnTo>
                    <a:pt x="4892" y="200"/>
                  </a:lnTo>
                  <a:lnTo>
                    <a:pt x="6349" y="536"/>
                  </a:lnTo>
                  <a:lnTo>
                    <a:pt x="6311" y="498"/>
                  </a:lnTo>
                  <a:lnTo>
                    <a:pt x="6311" y="345"/>
                  </a:lnTo>
                  <a:lnTo>
                    <a:pt x="6272" y="345"/>
                  </a:lnTo>
                  <a:lnTo>
                    <a:pt x="4781" y="1"/>
                  </a:lnTo>
                  <a:close/>
                  <a:moveTo>
                    <a:pt x="1492" y="2869"/>
                  </a:moveTo>
                  <a:cubicBezTo>
                    <a:pt x="1453" y="2907"/>
                    <a:pt x="1415" y="2946"/>
                    <a:pt x="1377" y="3022"/>
                  </a:cubicBezTo>
                  <a:lnTo>
                    <a:pt x="1492" y="2869"/>
                  </a:lnTo>
                  <a:close/>
                  <a:moveTo>
                    <a:pt x="6311" y="1263"/>
                  </a:moveTo>
                  <a:lnTo>
                    <a:pt x="6311" y="1416"/>
                  </a:lnTo>
                  <a:cubicBezTo>
                    <a:pt x="6617" y="1569"/>
                    <a:pt x="6884" y="1760"/>
                    <a:pt x="7114" y="1990"/>
                  </a:cubicBezTo>
                  <a:lnTo>
                    <a:pt x="7963" y="1657"/>
                  </a:lnTo>
                  <a:lnTo>
                    <a:pt x="7963" y="1657"/>
                  </a:lnTo>
                  <a:cubicBezTo>
                    <a:pt x="8219" y="2060"/>
                    <a:pt x="8475" y="2463"/>
                    <a:pt x="8731" y="2900"/>
                  </a:cubicBezTo>
                  <a:lnTo>
                    <a:pt x="8731" y="2900"/>
                  </a:lnTo>
                  <a:lnTo>
                    <a:pt x="8452" y="3213"/>
                  </a:lnTo>
                  <a:lnTo>
                    <a:pt x="8744" y="2922"/>
                  </a:lnTo>
                  <a:lnTo>
                    <a:pt x="8744" y="2922"/>
                  </a:lnTo>
                  <a:cubicBezTo>
                    <a:pt x="8749" y="2930"/>
                    <a:pt x="8754" y="2938"/>
                    <a:pt x="8758" y="2946"/>
                  </a:cubicBezTo>
                  <a:lnTo>
                    <a:pt x="8758" y="2907"/>
                  </a:lnTo>
                  <a:lnTo>
                    <a:pt x="8797" y="2869"/>
                  </a:lnTo>
                  <a:lnTo>
                    <a:pt x="8797" y="2831"/>
                  </a:lnTo>
                  <a:lnTo>
                    <a:pt x="8797" y="2793"/>
                  </a:lnTo>
                  <a:lnTo>
                    <a:pt x="7994" y="1531"/>
                  </a:lnTo>
                  <a:lnTo>
                    <a:pt x="7994" y="1492"/>
                  </a:lnTo>
                  <a:lnTo>
                    <a:pt x="7955" y="1492"/>
                  </a:lnTo>
                  <a:lnTo>
                    <a:pt x="7104" y="1788"/>
                  </a:lnTo>
                  <a:lnTo>
                    <a:pt x="7104" y="1788"/>
                  </a:lnTo>
                  <a:cubicBezTo>
                    <a:pt x="6876" y="1563"/>
                    <a:pt x="6575" y="1376"/>
                    <a:pt x="6311" y="1263"/>
                  </a:cubicBezTo>
                  <a:close/>
                  <a:moveTo>
                    <a:pt x="8452" y="3213"/>
                  </a:moveTo>
                  <a:lnTo>
                    <a:pt x="8157" y="3509"/>
                  </a:lnTo>
                  <a:lnTo>
                    <a:pt x="8157" y="3509"/>
                  </a:lnTo>
                  <a:cubicBezTo>
                    <a:pt x="8153" y="3500"/>
                    <a:pt x="8150" y="3490"/>
                    <a:pt x="8147" y="3481"/>
                  </a:cubicBezTo>
                  <a:lnTo>
                    <a:pt x="8147" y="3519"/>
                  </a:lnTo>
                  <a:lnTo>
                    <a:pt x="8157" y="3509"/>
                  </a:lnTo>
                  <a:lnTo>
                    <a:pt x="8157" y="3509"/>
                  </a:lnTo>
                  <a:cubicBezTo>
                    <a:pt x="8160" y="3518"/>
                    <a:pt x="8163" y="3527"/>
                    <a:pt x="8166" y="3535"/>
                  </a:cubicBezTo>
                  <a:lnTo>
                    <a:pt x="8166" y="3535"/>
                  </a:lnTo>
                  <a:lnTo>
                    <a:pt x="8452" y="3213"/>
                  </a:lnTo>
                  <a:close/>
                  <a:moveTo>
                    <a:pt x="344" y="2946"/>
                  </a:moveTo>
                  <a:cubicBezTo>
                    <a:pt x="297" y="3182"/>
                    <a:pt x="235" y="3462"/>
                    <a:pt x="168" y="3786"/>
                  </a:cubicBezTo>
                  <a:lnTo>
                    <a:pt x="168" y="3786"/>
                  </a:lnTo>
                  <a:cubicBezTo>
                    <a:pt x="240" y="3478"/>
                    <a:pt x="299" y="3211"/>
                    <a:pt x="344" y="2984"/>
                  </a:cubicBezTo>
                  <a:lnTo>
                    <a:pt x="1300" y="2984"/>
                  </a:lnTo>
                  <a:lnTo>
                    <a:pt x="1262" y="2946"/>
                  </a:lnTo>
                  <a:close/>
                  <a:moveTo>
                    <a:pt x="168" y="3786"/>
                  </a:moveTo>
                  <a:cubicBezTo>
                    <a:pt x="118" y="3997"/>
                    <a:pt x="62" y="4227"/>
                    <a:pt x="0" y="4476"/>
                  </a:cubicBezTo>
                  <a:lnTo>
                    <a:pt x="842" y="4858"/>
                  </a:lnTo>
                  <a:cubicBezTo>
                    <a:pt x="878" y="5183"/>
                    <a:pt x="914" y="5474"/>
                    <a:pt x="1014" y="5795"/>
                  </a:cubicBezTo>
                  <a:lnTo>
                    <a:pt x="1014" y="5795"/>
                  </a:lnTo>
                  <a:lnTo>
                    <a:pt x="1033" y="5776"/>
                  </a:lnTo>
                  <a:cubicBezTo>
                    <a:pt x="956" y="5432"/>
                    <a:pt x="880" y="5126"/>
                    <a:pt x="880" y="4820"/>
                  </a:cubicBezTo>
                  <a:lnTo>
                    <a:pt x="45" y="4402"/>
                  </a:lnTo>
                  <a:lnTo>
                    <a:pt x="45" y="4402"/>
                  </a:lnTo>
                  <a:cubicBezTo>
                    <a:pt x="87" y="4182"/>
                    <a:pt x="128" y="3976"/>
                    <a:pt x="168" y="3786"/>
                  </a:cubicBezTo>
                  <a:close/>
                  <a:moveTo>
                    <a:pt x="383" y="6388"/>
                  </a:moveTo>
                  <a:lnTo>
                    <a:pt x="383" y="6426"/>
                  </a:lnTo>
                  <a:lnTo>
                    <a:pt x="398" y="6411"/>
                  </a:lnTo>
                  <a:lnTo>
                    <a:pt x="398" y="6411"/>
                  </a:lnTo>
                  <a:lnTo>
                    <a:pt x="383" y="6388"/>
                  </a:lnTo>
                  <a:close/>
                  <a:moveTo>
                    <a:pt x="1014" y="5795"/>
                  </a:moveTo>
                  <a:lnTo>
                    <a:pt x="398" y="6411"/>
                  </a:lnTo>
                  <a:lnTo>
                    <a:pt x="398" y="6411"/>
                  </a:lnTo>
                  <a:lnTo>
                    <a:pt x="413" y="6434"/>
                  </a:lnTo>
                  <a:lnTo>
                    <a:pt x="1023" y="5824"/>
                  </a:lnTo>
                  <a:lnTo>
                    <a:pt x="1023" y="5824"/>
                  </a:lnTo>
                  <a:cubicBezTo>
                    <a:pt x="1026" y="5833"/>
                    <a:pt x="1030" y="5843"/>
                    <a:pt x="1033" y="5852"/>
                  </a:cubicBezTo>
                  <a:lnTo>
                    <a:pt x="1033" y="5814"/>
                  </a:lnTo>
                  <a:lnTo>
                    <a:pt x="1023" y="5824"/>
                  </a:lnTo>
                  <a:lnTo>
                    <a:pt x="1023" y="5824"/>
                  </a:lnTo>
                  <a:cubicBezTo>
                    <a:pt x="1020" y="5814"/>
                    <a:pt x="1017" y="5804"/>
                    <a:pt x="1014" y="5795"/>
                  </a:cubicBezTo>
                  <a:close/>
                  <a:moveTo>
                    <a:pt x="8166" y="3535"/>
                  </a:moveTo>
                  <a:lnTo>
                    <a:pt x="8147" y="3558"/>
                  </a:lnTo>
                  <a:cubicBezTo>
                    <a:pt x="8223" y="3864"/>
                    <a:pt x="8300" y="4208"/>
                    <a:pt x="8300" y="4514"/>
                  </a:cubicBezTo>
                  <a:lnTo>
                    <a:pt x="9135" y="4894"/>
                  </a:lnTo>
                  <a:lnTo>
                    <a:pt x="9135" y="4894"/>
                  </a:lnTo>
                  <a:cubicBezTo>
                    <a:pt x="9061" y="5366"/>
                    <a:pt x="8953" y="5839"/>
                    <a:pt x="8844" y="6311"/>
                  </a:cubicBezTo>
                  <a:lnTo>
                    <a:pt x="7841" y="6311"/>
                  </a:lnTo>
                  <a:lnTo>
                    <a:pt x="7841" y="6350"/>
                  </a:lnTo>
                  <a:cubicBezTo>
                    <a:pt x="7688" y="6617"/>
                    <a:pt x="7496" y="6885"/>
                    <a:pt x="7305" y="7153"/>
                  </a:cubicBezTo>
                  <a:lnTo>
                    <a:pt x="7305" y="7191"/>
                  </a:lnTo>
                  <a:cubicBezTo>
                    <a:pt x="7416" y="7449"/>
                    <a:pt x="7491" y="7742"/>
                    <a:pt x="7599" y="8003"/>
                  </a:cubicBezTo>
                  <a:lnTo>
                    <a:pt x="7599" y="8003"/>
                  </a:lnTo>
                  <a:lnTo>
                    <a:pt x="6372" y="8820"/>
                  </a:lnTo>
                  <a:lnTo>
                    <a:pt x="5737" y="8185"/>
                  </a:lnTo>
                  <a:cubicBezTo>
                    <a:pt x="5431" y="8262"/>
                    <a:pt x="5087" y="8338"/>
                    <a:pt x="4781" y="8338"/>
                  </a:cubicBezTo>
                  <a:lnTo>
                    <a:pt x="4743" y="8338"/>
                  </a:lnTo>
                  <a:lnTo>
                    <a:pt x="4363" y="9173"/>
                  </a:lnTo>
                  <a:lnTo>
                    <a:pt x="4363" y="9173"/>
                  </a:lnTo>
                  <a:lnTo>
                    <a:pt x="2945" y="8882"/>
                  </a:lnTo>
                  <a:lnTo>
                    <a:pt x="2945" y="8882"/>
                  </a:lnTo>
                  <a:lnTo>
                    <a:pt x="2945" y="7994"/>
                  </a:lnTo>
                  <a:lnTo>
                    <a:pt x="2945" y="7956"/>
                  </a:lnTo>
                  <a:lnTo>
                    <a:pt x="2907" y="7956"/>
                  </a:lnTo>
                  <a:cubicBezTo>
                    <a:pt x="2639" y="7803"/>
                    <a:pt x="2371" y="7650"/>
                    <a:pt x="2104" y="7420"/>
                  </a:cubicBezTo>
                  <a:lnTo>
                    <a:pt x="1255" y="7716"/>
                  </a:lnTo>
                  <a:lnTo>
                    <a:pt x="1255" y="7716"/>
                  </a:lnTo>
                  <a:lnTo>
                    <a:pt x="413" y="6434"/>
                  </a:lnTo>
                  <a:lnTo>
                    <a:pt x="383" y="6464"/>
                  </a:lnTo>
                  <a:lnTo>
                    <a:pt x="1224" y="7765"/>
                  </a:lnTo>
                  <a:lnTo>
                    <a:pt x="2075" y="7469"/>
                  </a:lnTo>
                  <a:lnTo>
                    <a:pt x="2075" y="7469"/>
                  </a:lnTo>
                  <a:cubicBezTo>
                    <a:pt x="2304" y="7694"/>
                    <a:pt x="2605" y="7882"/>
                    <a:pt x="2907" y="8032"/>
                  </a:cubicBezTo>
                  <a:lnTo>
                    <a:pt x="2907" y="8912"/>
                  </a:lnTo>
                  <a:lnTo>
                    <a:pt x="2907" y="8950"/>
                  </a:lnTo>
                  <a:lnTo>
                    <a:pt x="2945" y="8950"/>
                  </a:lnTo>
                  <a:lnTo>
                    <a:pt x="4437" y="9256"/>
                  </a:lnTo>
                  <a:cubicBezTo>
                    <a:pt x="4590" y="8989"/>
                    <a:pt x="4704" y="8683"/>
                    <a:pt x="4857" y="8415"/>
                  </a:cubicBezTo>
                  <a:lnTo>
                    <a:pt x="4819" y="8415"/>
                  </a:lnTo>
                  <a:cubicBezTo>
                    <a:pt x="5116" y="8378"/>
                    <a:pt x="5449" y="8341"/>
                    <a:pt x="5748" y="8234"/>
                  </a:cubicBezTo>
                  <a:lnTo>
                    <a:pt x="5748" y="8234"/>
                  </a:lnTo>
                  <a:lnTo>
                    <a:pt x="6370" y="8821"/>
                  </a:lnTo>
                  <a:lnTo>
                    <a:pt x="6370" y="8821"/>
                  </a:lnTo>
                  <a:lnTo>
                    <a:pt x="6349" y="8836"/>
                  </a:lnTo>
                  <a:lnTo>
                    <a:pt x="6385" y="8836"/>
                  </a:lnTo>
                  <a:lnTo>
                    <a:pt x="6425" y="8874"/>
                  </a:lnTo>
                  <a:lnTo>
                    <a:pt x="6464" y="8874"/>
                  </a:lnTo>
                  <a:lnTo>
                    <a:pt x="7764" y="8032"/>
                  </a:lnTo>
                  <a:lnTo>
                    <a:pt x="7764" y="7994"/>
                  </a:lnTo>
                  <a:lnTo>
                    <a:pt x="7468" y="7180"/>
                  </a:lnTo>
                  <a:lnTo>
                    <a:pt x="7468" y="7180"/>
                  </a:lnTo>
                  <a:cubicBezTo>
                    <a:pt x="7683" y="6927"/>
                    <a:pt x="7865" y="6674"/>
                    <a:pt x="8012" y="6388"/>
                  </a:cubicBezTo>
                  <a:lnTo>
                    <a:pt x="8873" y="6388"/>
                  </a:lnTo>
                  <a:lnTo>
                    <a:pt x="8873" y="6350"/>
                  </a:lnTo>
                  <a:cubicBezTo>
                    <a:pt x="8988" y="5852"/>
                    <a:pt x="9103" y="5355"/>
                    <a:pt x="9179" y="4858"/>
                  </a:cubicBezTo>
                  <a:lnTo>
                    <a:pt x="9179" y="4820"/>
                  </a:lnTo>
                  <a:lnTo>
                    <a:pt x="8338" y="4437"/>
                  </a:lnTo>
                  <a:lnTo>
                    <a:pt x="8338" y="4476"/>
                  </a:lnTo>
                  <a:cubicBezTo>
                    <a:pt x="8338" y="4151"/>
                    <a:pt x="8270" y="3827"/>
                    <a:pt x="8166" y="3535"/>
                  </a:cubicBezTo>
                  <a:close/>
                </a:path>
              </a:pathLst>
            </a:custGeom>
            <a:solidFill>
              <a:srgbClr val="407BFF"/>
            </a:solidFill>
            <a:ln w="9525" cap="flat" cmpd="sng">
              <a:solidFill>
                <a:srgbClr val="407B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7"/>
            <p:cNvSpPr/>
            <p:nvPr/>
          </p:nvSpPr>
          <p:spPr>
            <a:xfrm rot="1394850">
              <a:off x="6110428" y="3704786"/>
              <a:ext cx="471396" cy="471421"/>
            </a:xfrm>
            <a:custGeom>
              <a:avLst/>
              <a:gdLst/>
              <a:ahLst/>
              <a:cxnLst/>
              <a:rect l="l" t="t" r="r" b="b"/>
              <a:pathLst>
                <a:path w="18856" h="18857" extrusionOk="0">
                  <a:moveTo>
                    <a:pt x="2601" y="5891"/>
                  </a:moveTo>
                  <a:cubicBezTo>
                    <a:pt x="2907" y="5279"/>
                    <a:pt x="3290" y="4744"/>
                    <a:pt x="3748" y="4246"/>
                  </a:cubicBezTo>
                  <a:lnTo>
                    <a:pt x="3098" y="2449"/>
                  </a:lnTo>
                  <a:lnTo>
                    <a:pt x="5737" y="766"/>
                  </a:lnTo>
                  <a:lnTo>
                    <a:pt x="7076" y="2066"/>
                  </a:lnTo>
                  <a:cubicBezTo>
                    <a:pt x="7726" y="1875"/>
                    <a:pt x="8414" y="1760"/>
                    <a:pt x="9103" y="1722"/>
                  </a:cubicBezTo>
                  <a:lnTo>
                    <a:pt x="9906" y="1"/>
                  </a:lnTo>
                  <a:lnTo>
                    <a:pt x="12966" y="651"/>
                  </a:lnTo>
                  <a:lnTo>
                    <a:pt x="12966" y="2563"/>
                  </a:lnTo>
                  <a:cubicBezTo>
                    <a:pt x="13578" y="2869"/>
                    <a:pt x="14113" y="3290"/>
                    <a:pt x="14649" y="3749"/>
                  </a:cubicBezTo>
                  <a:lnTo>
                    <a:pt x="16408" y="3099"/>
                  </a:lnTo>
                  <a:lnTo>
                    <a:pt x="18129" y="5738"/>
                  </a:lnTo>
                  <a:lnTo>
                    <a:pt x="16790" y="7077"/>
                  </a:lnTo>
                  <a:cubicBezTo>
                    <a:pt x="16982" y="7727"/>
                    <a:pt x="17135" y="8415"/>
                    <a:pt x="17135" y="9104"/>
                  </a:cubicBezTo>
                  <a:lnTo>
                    <a:pt x="18856" y="9868"/>
                  </a:lnTo>
                  <a:lnTo>
                    <a:pt x="18205" y="12966"/>
                  </a:lnTo>
                  <a:lnTo>
                    <a:pt x="16293" y="12966"/>
                  </a:lnTo>
                  <a:cubicBezTo>
                    <a:pt x="15987" y="13540"/>
                    <a:pt x="15566" y="14114"/>
                    <a:pt x="15108" y="14611"/>
                  </a:cubicBezTo>
                  <a:lnTo>
                    <a:pt x="15758" y="16409"/>
                  </a:lnTo>
                  <a:lnTo>
                    <a:pt x="13157" y="18091"/>
                  </a:lnTo>
                  <a:lnTo>
                    <a:pt x="11780" y="16791"/>
                  </a:lnTo>
                  <a:cubicBezTo>
                    <a:pt x="11130" y="16982"/>
                    <a:pt x="10442" y="17097"/>
                    <a:pt x="9791" y="17135"/>
                  </a:cubicBezTo>
                  <a:lnTo>
                    <a:pt x="8988" y="18856"/>
                  </a:lnTo>
                  <a:lnTo>
                    <a:pt x="5928" y="18206"/>
                  </a:lnTo>
                  <a:lnTo>
                    <a:pt x="5928" y="16294"/>
                  </a:lnTo>
                  <a:cubicBezTo>
                    <a:pt x="5317" y="15988"/>
                    <a:pt x="4743" y="15567"/>
                    <a:pt x="4246" y="15108"/>
                  </a:cubicBezTo>
                  <a:lnTo>
                    <a:pt x="2448" y="15758"/>
                  </a:lnTo>
                  <a:lnTo>
                    <a:pt x="765" y="13119"/>
                  </a:lnTo>
                  <a:lnTo>
                    <a:pt x="2104" y="11781"/>
                  </a:lnTo>
                  <a:cubicBezTo>
                    <a:pt x="1874" y="11131"/>
                    <a:pt x="1760" y="10442"/>
                    <a:pt x="1721" y="9754"/>
                  </a:cubicBezTo>
                  <a:lnTo>
                    <a:pt x="0" y="8951"/>
                  </a:lnTo>
                  <a:lnTo>
                    <a:pt x="689" y="5891"/>
                  </a:lnTo>
                  <a:lnTo>
                    <a:pt x="2601" y="5891"/>
                  </a:lnTo>
                  <a:close/>
                  <a:moveTo>
                    <a:pt x="6196" y="8568"/>
                  </a:moveTo>
                  <a:cubicBezTo>
                    <a:pt x="5584" y="11475"/>
                    <a:pt x="8797" y="13693"/>
                    <a:pt x="11283" y="12087"/>
                  </a:cubicBezTo>
                  <a:cubicBezTo>
                    <a:pt x="13769" y="10480"/>
                    <a:pt x="13119" y="6656"/>
                    <a:pt x="10212" y="6006"/>
                  </a:cubicBezTo>
                  <a:cubicBezTo>
                    <a:pt x="8376" y="5623"/>
                    <a:pt x="6617" y="6771"/>
                    <a:pt x="6234" y="8568"/>
                  </a:cubicBezTo>
                  <a:close/>
                </a:path>
              </a:pathLst>
            </a:custGeom>
            <a:solidFill>
              <a:srgbClr val="A4C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27"/>
            <p:cNvSpPr/>
            <p:nvPr/>
          </p:nvSpPr>
          <p:spPr>
            <a:xfrm rot="1394912">
              <a:off x="5541379" y="3654666"/>
              <a:ext cx="291161" cy="291177"/>
            </a:xfrm>
            <a:custGeom>
              <a:avLst/>
              <a:gdLst/>
              <a:ahLst/>
              <a:cxnLst/>
              <a:rect l="l" t="t" r="r" b="b"/>
              <a:pathLst>
                <a:path w="18856" h="18857" extrusionOk="0">
                  <a:moveTo>
                    <a:pt x="2601" y="5891"/>
                  </a:moveTo>
                  <a:cubicBezTo>
                    <a:pt x="2907" y="5279"/>
                    <a:pt x="3290" y="4744"/>
                    <a:pt x="3748" y="4246"/>
                  </a:cubicBezTo>
                  <a:lnTo>
                    <a:pt x="3098" y="2449"/>
                  </a:lnTo>
                  <a:lnTo>
                    <a:pt x="5737" y="766"/>
                  </a:lnTo>
                  <a:lnTo>
                    <a:pt x="7076" y="2066"/>
                  </a:lnTo>
                  <a:cubicBezTo>
                    <a:pt x="7726" y="1875"/>
                    <a:pt x="8414" y="1760"/>
                    <a:pt x="9103" y="1722"/>
                  </a:cubicBezTo>
                  <a:lnTo>
                    <a:pt x="9906" y="1"/>
                  </a:lnTo>
                  <a:lnTo>
                    <a:pt x="12966" y="651"/>
                  </a:lnTo>
                  <a:lnTo>
                    <a:pt x="12966" y="2563"/>
                  </a:lnTo>
                  <a:cubicBezTo>
                    <a:pt x="13578" y="2869"/>
                    <a:pt x="14113" y="3290"/>
                    <a:pt x="14649" y="3749"/>
                  </a:cubicBezTo>
                  <a:lnTo>
                    <a:pt x="16408" y="3099"/>
                  </a:lnTo>
                  <a:lnTo>
                    <a:pt x="18129" y="5738"/>
                  </a:lnTo>
                  <a:lnTo>
                    <a:pt x="16790" y="7077"/>
                  </a:lnTo>
                  <a:cubicBezTo>
                    <a:pt x="16982" y="7727"/>
                    <a:pt x="17135" y="8415"/>
                    <a:pt x="17135" y="9104"/>
                  </a:cubicBezTo>
                  <a:lnTo>
                    <a:pt x="18856" y="9868"/>
                  </a:lnTo>
                  <a:lnTo>
                    <a:pt x="18205" y="12966"/>
                  </a:lnTo>
                  <a:lnTo>
                    <a:pt x="16293" y="12966"/>
                  </a:lnTo>
                  <a:cubicBezTo>
                    <a:pt x="15987" y="13540"/>
                    <a:pt x="15566" y="14114"/>
                    <a:pt x="15108" y="14611"/>
                  </a:cubicBezTo>
                  <a:lnTo>
                    <a:pt x="15758" y="16409"/>
                  </a:lnTo>
                  <a:lnTo>
                    <a:pt x="13157" y="18091"/>
                  </a:lnTo>
                  <a:lnTo>
                    <a:pt x="11780" y="16791"/>
                  </a:lnTo>
                  <a:cubicBezTo>
                    <a:pt x="11130" y="16982"/>
                    <a:pt x="10442" y="17097"/>
                    <a:pt x="9791" y="17135"/>
                  </a:cubicBezTo>
                  <a:lnTo>
                    <a:pt x="8988" y="18856"/>
                  </a:lnTo>
                  <a:lnTo>
                    <a:pt x="5928" y="18206"/>
                  </a:lnTo>
                  <a:lnTo>
                    <a:pt x="5928" y="16294"/>
                  </a:lnTo>
                  <a:cubicBezTo>
                    <a:pt x="5317" y="15988"/>
                    <a:pt x="4743" y="15567"/>
                    <a:pt x="4246" y="15108"/>
                  </a:cubicBezTo>
                  <a:lnTo>
                    <a:pt x="2448" y="15758"/>
                  </a:lnTo>
                  <a:lnTo>
                    <a:pt x="765" y="13119"/>
                  </a:lnTo>
                  <a:lnTo>
                    <a:pt x="2104" y="11781"/>
                  </a:lnTo>
                  <a:cubicBezTo>
                    <a:pt x="1874" y="11131"/>
                    <a:pt x="1760" y="10442"/>
                    <a:pt x="1721" y="9754"/>
                  </a:cubicBezTo>
                  <a:lnTo>
                    <a:pt x="0" y="8951"/>
                  </a:lnTo>
                  <a:lnTo>
                    <a:pt x="689" y="5891"/>
                  </a:lnTo>
                  <a:lnTo>
                    <a:pt x="2601" y="5891"/>
                  </a:lnTo>
                  <a:close/>
                  <a:moveTo>
                    <a:pt x="6196" y="8568"/>
                  </a:moveTo>
                  <a:cubicBezTo>
                    <a:pt x="5584" y="11475"/>
                    <a:pt x="8797" y="13693"/>
                    <a:pt x="11283" y="12087"/>
                  </a:cubicBezTo>
                  <a:cubicBezTo>
                    <a:pt x="13769" y="10480"/>
                    <a:pt x="13119" y="6656"/>
                    <a:pt x="10212" y="6006"/>
                  </a:cubicBezTo>
                  <a:cubicBezTo>
                    <a:pt x="8376" y="5623"/>
                    <a:pt x="6617" y="6771"/>
                    <a:pt x="6234" y="856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" name="Group 190">
            <a:extLst>
              <a:ext uri="{FF2B5EF4-FFF2-40B4-BE49-F238E27FC236}">
                <a16:creationId xmlns:a16="http://schemas.microsoft.com/office/drawing/2014/main" id="{EAB2FF08-6F3B-4A93-9822-DFF112E84685}"/>
              </a:ext>
            </a:extLst>
          </p:cNvPr>
          <p:cNvGrpSpPr/>
          <p:nvPr/>
        </p:nvGrpSpPr>
        <p:grpSpPr>
          <a:xfrm>
            <a:off x="7197560" y="69469"/>
            <a:ext cx="1842406" cy="757820"/>
            <a:chOff x="0" y="0"/>
            <a:chExt cx="2941099" cy="1215942"/>
          </a:xfrm>
        </p:grpSpPr>
        <p:pic>
          <p:nvPicPr>
            <p:cNvPr id="192" name="Picture 191">
              <a:extLst>
                <a:ext uri="{FF2B5EF4-FFF2-40B4-BE49-F238E27FC236}">
                  <a16:creationId xmlns:a16="http://schemas.microsoft.com/office/drawing/2014/main" id="{7B7F9011-D618-44F1-BB4E-E490228C68F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315" t="9380" b="11999"/>
            <a:stretch/>
          </p:blipFill>
          <p:spPr bwMode="auto">
            <a:xfrm>
              <a:off x="1335819" y="683812"/>
              <a:ext cx="1605280" cy="532130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pic>
          <p:nvPicPr>
            <p:cNvPr id="193" name="Picture 192">
              <a:extLst>
                <a:ext uri="{FF2B5EF4-FFF2-40B4-BE49-F238E27FC236}">
                  <a16:creationId xmlns:a16="http://schemas.microsoft.com/office/drawing/2014/main" id="{C1448018-7CBA-4E27-A650-C0120384D91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0226"/>
            <a:stretch/>
          </p:blipFill>
          <p:spPr bwMode="auto">
            <a:xfrm>
              <a:off x="0" y="0"/>
              <a:ext cx="2908300" cy="795020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102" y="1221603"/>
            <a:ext cx="5070157" cy="304654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27"/>
          <p:cNvSpPr txBox="1">
            <a:spLocks noGrp="1"/>
          </p:cNvSpPr>
          <p:nvPr>
            <p:ph type="title"/>
          </p:nvPr>
        </p:nvSpPr>
        <p:spPr>
          <a:xfrm>
            <a:off x="145963" y="225545"/>
            <a:ext cx="5197561" cy="6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71500" lvl="0" indent="-5715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IN" dirty="0" smtClean="0">
                <a:latin typeface="Cambria" panose="02040503050406030204" pitchFamily="18" charset="0"/>
                <a:ea typeface="Cambria" panose="02040503050406030204" pitchFamily="18" charset="0"/>
              </a:rPr>
              <a:t>AI Invents New Games</a:t>
            </a:r>
            <a:endParaRPr lang="en-IN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grpSp>
        <p:nvGrpSpPr>
          <p:cNvPr id="450" name="Google Shape;450;p27"/>
          <p:cNvGrpSpPr/>
          <p:nvPr/>
        </p:nvGrpSpPr>
        <p:grpSpPr>
          <a:xfrm>
            <a:off x="6375864" y="2520315"/>
            <a:ext cx="2748613" cy="2617512"/>
            <a:chOff x="2794569" y="1347223"/>
            <a:chExt cx="3554851" cy="2988428"/>
          </a:xfrm>
        </p:grpSpPr>
        <p:grpSp>
          <p:nvGrpSpPr>
            <p:cNvPr id="451" name="Google Shape;451;p27"/>
            <p:cNvGrpSpPr/>
            <p:nvPr/>
          </p:nvGrpSpPr>
          <p:grpSpPr>
            <a:xfrm>
              <a:off x="2794569" y="1439818"/>
              <a:ext cx="3554851" cy="2895833"/>
              <a:chOff x="3437150" y="2680125"/>
              <a:chExt cx="2022675" cy="1647700"/>
            </a:xfrm>
          </p:grpSpPr>
          <p:sp>
            <p:nvSpPr>
              <p:cNvPr id="452" name="Google Shape;452;p27"/>
              <p:cNvSpPr/>
              <p:nvPr/>
            </p:nvSpPr>
            <p:spPr>
              <a:xfrm>
                <a:off x="5007425" y="2941875"/>
                <a:ext cx="452400" cy="479700"/>
              </a:xfrm>
              <a:custGeom>
                <a:avLst/>
                <a:gdLst/>
                <a:ahLst/>
                <a:cxnLst/>
                <a:rect l="l" t="t" r="r" b="b"/>
                <a:pathLst>
                  <a:path w="18096" h="19188" extrusionOk="0">
                    <a:moveTo>
                      <a:pt x="16377" y="1"/>
                    </a:moveTo>
                    <a:cubicBezTo>
                      <a:pt x="15911" y="1"/>
                      <a:pt x="15162" y="287"/>
                      <a:pt x="14122" y="1554"/>
                    </a:cubicBezTo>
                    <a:cubicBezTo>
                      <a:pt x="12223" y="3881"/>
                      <a:pt x="11406" y="5276"/>
                      <a:pt x="11406" y="5276"/>
                    </a:cubicBezTo>
                    <a:cubicBezTo>
                      <a:pt x="11406" y="5276"/>
                      <a:pt x="11191" y="5491"/>
                      <a:pt x="10959" y="5491"/>
                    </a:cubicBezTo>
                    <a:cubicBezTo>
                      <a:pt x="10849" y="5491"/>
                      <a:pt x="10736" y="5443"/>
                      <a:pt x="10639" y="5302"/>
                    </a:cubicBezTo>
                    <a:cubicBezTo>
                      <a:pt x="10356" y="4871"/>
                      <a:pt x="10061" y="3791"/>
                      <a:pt x="9413" y="3791"/>
                    </a:cubicBezTo>
                    <a:cubicBezTo>
                      <a:pt x="9398" y="3791"/>
                      <a:pt x="9384" y="3792"/>
                      <a:pt x="9369" y="3793"/>
                    </a:cubicBezTo>
                    <a:cubicBezTo>
                      <a:pt x="8690" y="3830"/>
                      <a:pt x="8300" y="4522"/>
                      <a:pt x="8187" y="5641"/>
                    </a:cubicBezTo>
                    <a:cubicBezTo>
                      <a:pt x="8086" y="6748"/>
                      <a:pt x="7759" y="9175"/>
                      <a:pt x="7721" y="9388"/>
                    </a:cubicBezTo>
                    <a:cubicBezTo>
                      <a:pt x="7704" y="9549"/>
                      <a:pt x="7603" y="9735"/>
                      <a:pt x="7457" y="9735"/>
                    </a:cubicBezTo>
                    <a:cubicBezTo>
                      <a:pt x="7397" y="9735"/>
                      <a:pt x="7329" y="9704"/>
                      <a:pt x="7256" y="9627"/>
                    </a:cubicBezTo>
                    <a:cubicBezTo>
                      <a:pt x="7037" y="9398"/>
                      <a:pt x="6038" y="7664"/>
                      <a:pt x="5103" y="7664"/>
                    </a:cubicBezTo>
                    <a:cubicBezTo>
                      <a:pt x="4963" y="7664"/>
                      <a:pt x="4825" y="7703"/>
                      <a:pt x="4691" y="7791"/>
                    </a:cubicBezTo>
                    <a:cubicBezTo>
                      <a:pt x="3660" y="8458"/>
                      <a:pt x="3861" y="11602"/>
                      <a:pt x="3886" y="11954"/>
                    </a:cubicBezTo>
                    <a:cubicBezTo>
                      <a:pt x="3899" y="12293"/>
                      <a:pt x="3811" y="12419"/>
                      <a:pt x="3635" y="12469"/>
                    </a:cubicBezTo>
                    <a:cubicBezTo>
                      <a:pt x="3631" y="12470"/>
                      <a:pt x="3626" y="12470"/>
                      <a:pt x="3622" y="12470"/>
                    </a:cubicBezTo>
                    <a:cubicBezTo>
                      <a:pt x="3442" y="12470"/>
                      <a:pt x="3097" y="11701"/>
                      <a:pt x="2704" y="11099"/>
                    </a:cubicBezTo>
                    <a:cubicBezTo>
                      <a:pt x="2403" y="10613"/>
                      <a:pt x="1997" y="10112"/>
                      <a:pt x="1573" y="10112"/>
                    </a:cubicBezTo>
                    <a:cubicBezTo>
                      <a:pt x="1448" y="10112"/>
                      <a:pt x="1321" y="10156"/>
                      <a:pt x="1195" y="10256"/>
                    </a:cubicBezTo>
                    <a:cubicBezTo>
                      <a:pt x="629" y="10684"/>
                      <a:pt x="0" y="12884"/>
                      <a:pt x="1346" y="16946"/>
                    </a:cubicBezTo>
                    <a:lnTo>
                      <a:pt x="2088" y="18782"/>
                    </a:lnTo>
                    <a:lnTo>
                      <a:pt x="4062" y="19096"/>
                    </a:lnTo>
                    <a:cubicBezTo>
                      <a:pt x="4713" y="19159"/>
                      <a:pt x="5311" y="19188"/>
                      <a:pt x="5858" y="19188"/>
                    </a:cubicBezTo>
                    <a:cubicBezTo>
                      <a:pt x="8896" y="19188"/>
                      <a:pt x="10370" y="18319"/>
                      <a:pt x="10626" y="17776"/>
                    </a:cubicBezTo>
                    <a:cubicBezTo>
                      <a:pt x="10928" y="17134"/>
                      <a:pt x="10161" y="16719"/>
                      <a:pt x="9469" y="16481"/>
                    </a:cubicBezTo>
                    <a:cubicBezTo>
                      <a:pt x="8778" y="16229"/>
                      <a:pt x="7910" y="16053"/>
                      <a:pt x="7923" y="15877"/>
                    </a:cubicBezTo>
                    <a:cubicBezTo>
                      <a:pt x="7935" y="15701"/>
                      <a:pt x="8036" y="15588"/>
                      <a:pt x="8375" y="15525"/>
                    </a:cubicBezTo>
                    <a:cubicBezTo>
                      <a:pt x="8715" y="15462"/>
                      <a:pt x="11833" y="14972"/>
                      <a:pt x="12248" y="13815"/>
                    </a:cubicBezTo>
                    <a:cubicBezTo>
                      <a:pt x="12676" y="12670"/>
                      <a:pt x="10211" y="11903"/>
                      <a:pt x="9897" y="11715"/>
                    </a:cubicBezTo>
                    <a:cubicBezTo>
                      <a:pt x="9582" y="11539"/>
                      <a:pt x="9821" y="11287"/>
                      <a:pt x="10023" y="11212"/>
                    </a:cubicBezTo>
                    <a:cubicBezTo>
                      <a:pt x="10224" y="11136"/>
                      <a:pt x="12525" y="10281"/>
                      <a:pt x="13581" y="9929"/>
                    </a:cubicBezTo>
                    <a:cubicBezTo>
                      <a:pt x="14650" y="9577"/>
                      <a:pt x="15229" y="9061"/>
                      <a:pt x="15128" y="8370"/>
                    </a:cubicBezTo>
                    <a:cubicBezTo>
                      <a:pt x="15015" y="7703"/>
                      <a:pt x="13858" y="7653"/>
                      <a:pt x="13367" y="7464"/>
                    </a:cubicBezTo>
                    <a:cubicBezTo>
                      <a:pt x="12877" y="7276"/>
                      <a:pt x="13229" y="6710"/>
                      <a:pt x="13229" y="6710"/>
                    </a:cubicBezTo>
                    <a:cubicBezTo>
                      <a:pt x="13229" y="6710"/>
                      <a:pt x="14411" y="5591"/>
                      <a:pt x="16247" y="3239"/>
                    </a:cubicBezTo>
                    <a:cubicBezTo>
                      <a:pt x="18095" y="888"/>
                      <a:pt x="16927" y="184"/>
                      <a:pt x="16926" y="184"/>
                    </a:cubicBezTo>
                    <a:lnTo>
                      <a:pt x="16926" y="184"/>
                    </a:lnTo>
                    <a:lnTo>
                      <a:pt x="16951" y="196"/>
                    </a:lnTo>
                    <a:cubicBezTo>
                      <a:pt x="16951" y="196"/>
                      <a:pt x="16761" y="1"/>
                      <a:pt x="16377" y="1"/>
                    </a:cubicBezTo>
                    <a:close/>
                  </a:path>
                </a:pathLst>
              </a:custGeom>
              <a:solidFill>
                <a:srgbClr val="A4C1FF">
                  <a:alpha val="384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27"/>
              <p:cNvSpPr/>
              <p:nvPr/>
            </p:nvSpPr>
            <p:spPr>
              <a:xfrm>
                <a:off x="5009950" y="2998650"/>
                <a:ext cx="378825" cy="473450"/>
              </a:xfrm>
              <a:custGeom>
                <a:avLst/>
                <a:gdLst/>
                <a:ahLst/>
                <a:cxnLst/>
                <a:rect l="l" t="t" r="r" b="b"/>
                <a:pathLst>
                  <a:path w="15153" h="18938" extrusionOk="0">
                    <a:moveTo>
                      <a:pt x="15153" y="0"/>
                    </a:moveTo>
                    <a:cubicBezTo>
                      <a:pt x="15152" y="0"/>
                      <a:pt x="15140" y="13"/>
                      <a:pt x="15115" y="38"/>
                    </a:cubicBezTo>
                    <a:lnTo>
                      <a:pt x="15002" y="176"/>
                    </a:lnTo>
                    <a:lnTo>
                      <a:pt x="14562" y="729"/>
                    </a:lnTo>
                    <a:cubicBezTo>
                      <a:pt x="14172" y="1220"/>
                      <a:pt x="13619" y="1911"/>
                      <a:pt x="12940" y="2767"/>
                    </a:cubicBezTo>
                    <a:cubicBezTo>
                      <a:pt x="11569" y="4477"/>
                      <a:pt x="9658" y="6841"/>
                      <a:pt x="7558" y="9444"/>
                    </a:cubicBezTo>
                    <a:cubicBezTo>
                      <a:pt x="5445" y="12047"/>
                      <a:pt x="3546" y="14411"/>
                      <a:pt x="2176" y="16133"/>
                    </a:cubicBezTo>
                    <a:cubicBezTo>
                      <a:pt x="1496" y="17001"/>
                      <a:pt x="956" y="17693"/>
                      <a:pt x="579" y="18183"/>
                    </a:cubicBezTo>
                    <a:lnTo>
                      <a:pt x="138" y="18736"/>
                    </a:lnTo>
                    <a:cubicBezTo>
                      <a:pt x="101" y="18799"/>
                      <a:pt x="63" y="18850"/>
                      <a:pt x="38" y="18887"/>
                    </a:cubicBezTo>
                    <a:lnTo>
                      <a:pt x="151" y="18749"/>
                    </a:lnTo>
                    <a:cubicBezTo>
                      <a:pt x="252" y="18623"/>
                      <a:pt x="402" y="18435"/>
                      <a:pt x="591" y="18196"/>
                    </a:cubicBezTo>
                    <a:lnTo>
                      <a:pt x="2213" y="16159"/>
                    </a:lnTo>
                    <a:cubicBezTo>
                      <a:pt x="3584" y="14448"/>
                      <a:pt x="5495" y="12084"/>
                      <a:pt x="7595" y="9481"/>
                    </a:cubicBezTo>
                    <a:cubicBezTo>
                      <a:pt x="9708" y="6878"/>
                      <a:pt x="11607" y="4527"/>
                      <a:pt x="12965" y="2792"/>
                    </a:cubicBezTo>
                    <a:cubicBezTo>
                      <a:pt x="13656" y="1937"/>
                      <a:pt x="14197" y="1232"/>
                      <a:pt x="14574" y="755"/>
                    </a:cubicBezTo>
                    <a:lnTo>
                      <a:pt x="15014" y="189"/>
                    </a:lnTo>
                    <a:lnTo>
                      <a:pt x="15115" y="50"/>
                    </a:lnTo>
                    <a:cubicBezTo>
                      <a:pt x="15140" y="13"/>
                      <a:pt x="15152" y="0"/>
                      <a:pt x="15153" y="0"/>
                    </a:cubicBezTo>
                    <a:close/>
                    <a:moveTo>
                      <a:pt x="38" y="18887"/>
                    </a:moveTo>
                    <a:lnTo>
                      <a:pt x="0" y="18938"/>
                    </a:lnTo>
                    <a:cubicBezTo>
                      <a:pt x="0" y="18938"/>
                      <a:pt x="13" y="18925"/>
                      <a:pt x="38" y="18887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27"/>
              <p:cNvSpPr/>
              <p:nvPr/>
            </p:nvSpPr>
            <p:spPr>
              <a:xfrm>
                <a:off x="5250425" y="3076300"/>
                <a:ext cx="3800" cy="91175"/>
              </a:xfrm>
              <a:custGeom>
                <a:avLst/>
                <a:gdLst/>
                <a:ahLst/>
                <a:cxnLst/>
                <a:rect l="l" t="t" r="r" b="b"/>
                <a:pathLst>
                  <a:path w="152" h="3647" extrusionOk="0">
                    <a:moveTo>
                      <a:pt x="13" y="0"/>
                    </a:moveTo>
                    <a:cubicBezTo>
                      <a:pt x="1" y="50"/>
                      <a:pt x="1" y="88"/>
                      <a:pt x="13" y="138"/>
                    </a:cubicBezTo>
                    <a:cubicBezTo>
                      <a:pt x="13" y="252"/>
                      <a:pt x="13" y="377"/>
                      <a:pt x="13" y="528"/>
                    </a:cubicBezTo>
                    <a:cubicBezTo>
                      <a:pt x="26" y="880"/>
                      <a:pt x="39" y="1320"/>
                      <a:pt x="51" y="1823"/>
                    </a:cubicBezTo>
                    <a:cubicBezTo>
                      <a:pt x="64" y="2326"/>
                      <a:pt x="76" y="2779"/>
                      <a:pt x="89" y="3106"/>
                    </a:cubicBezTo>
                    <a:cubicBezTo>
                      <a:pt x="101" y="3269"/>
                      <a:pt x="114" y="3408"/>
                      <a:pt x="114" y="3496"/>
                    </a:cubicBezTo>
                    <a:cubicBezTo>
                      <a:pt x="114" y="3546"/>
                      <a:pt x="127" y="3596"/>
                      <a:pt x="139" y="3647"/>
                    </a:cubicBezTo>
                    <a:cubicBezTo>
                      <a:pt x="152" y="3596"/>
                      <a:pt x="152" y="3546"/>
                      <a:pt x="139" y="3496"/>
                    </a:cubicBezTo>
                    <a:cubicBezTo>
                      <a:pt x="139" y="3395"/>
                      <a:pt x="139" y="3269"/>
                      <a:pt x="139" y="3106"/>
                    </a:cubicBezTo>
                    <a:cubicBezTo>
                      <a:pt x="127" y="2766"/>
                      <a:pt x="127" y="2326"/>
                      <a:pt x="114" y="1823"/>
                    </a:cubicBezTo>
                    <a:cubicBezTo>
                      <a:pt x="101" y="1320"/>
                      <a:pt x="89" y="855"/>
                      <a:pt x="64" y="528"/>
                    </a:cubicBezTo>
                    <a:cubicBezTo>
                      <a:pt x="51" y="365"/>
                      <a:pt x="39" y="226"/>
                      <a:pt x="26" y="138"/>
                    </a:cubicBezTo>
                    <a:cubicBezTo>
                      <a:pt x="26" y="88"/>
                      <a:pt x="26" y="50"/>
                      <a:pt x="13" y="0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27"/>
              <p:cNvSpPr/>
              <p:nvPr/>
            </p:nvSpPr>
            <p:spPr>
              <a:xfrm>
                <a:off x="5258300" y="3161950"/>
                <a:ext cx="1047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4188" h="291" extrusionOk="0">
                    <a:moveTo>
                      <a:pt x="4106" y="0"/>
                    </a:moveTo>
                    <a:cubicBezTo>
                      <a:pt x="3852" y="0"/>
                      <a:pt x="3043" y="47"/>
                      <a:pt x="2088" y="120"/>
                    </a:cubicBezTo>
                    <a:cubicBezTo>
                      <a:pt x="943" y="196"/>
                      <a:pt x="0" y="271"/>
                      <a:pt x="0" y="284"/>
                    </a:cubicBezTo>
                    <a:cubicBezTo>
                      <a:pt x="0" y="288"/>
                      <a:pt x="29" y="290"/>
                      <a:pt x="82" y="290"/>
                    </a:cubicBezTo>
                    <a:cubicBezTo>
                      <a:pt x="335" y="290"/>
                      <a:pt x="1143" y="243"/>
                      <a:pt x="2088" y="170"/>
                    </a:cubicBezTo>
                    <a:cubicBezTo>
                      <a:pt x="3244" y="95"/>
                      <a:pt x="4188" y="20"/>
                      <a:pt x="4188" y="7"/>
                    </a:cubicBezTo>
                    <a:cubicBezTo>
                      <a:pt x="4188" y="3"/>
                      <a:pt x="4159" y="0"/>
                      <a:pt x="4106" y="0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27"/>
              <p:cNvSpPr/>
              <p:nvPr/>
            </p:nvSpPr>
            <p:spPr>
              <a:xfrm>
                <a:off x="5172775" y="3265550"/>
                <a:ext cx="91525" cy="16050"/>
              </a:xfrm>
              <a:custGeom>
                <a:avLst/>
                <a:gdLst/>
                <a:ahLst/>
                <a:cxnLst/>
                <a:rect l="l" t="t" r="r" b="b"/>
                <a:pathLst>
                  <a:path w="3661" h="642" extrusionOk="0">
                    <a:moveTo>
                      <a:pt x="1" y="0"/>
                    </a:moveTo>
                    <a:cubicBezTo>
                      <a:pt x="39" y="13"/>
                      <a:pt x="89" y="38"/>
                      <a:pt x="139" y="50"/>
                    </a:cubicBezTo>
                    <a:cubicBezTo>
                      <a:pt x="227" y="75"/>
                      <a:pt x="365" y="113"/>
                      <a:pt x="529" y="151"/>
                    </a:cubicBezTo>
                    <a:cubicBezTo>
                      <a:pt x="856" y="239"/>
                      <a:pt x="1309" y="340"/>
                      <a:pt x="1812" y="428"/>
                    </a:cubicBezTo>
                    <a:cubicBezTo>
                      <a:pt x="2315" y="516"/>
                      <a:pt x="2780" y="578"/>
                      <a:pt x="3119" y="604"/>
                    </a:cubicBezTo>
                    <a:cubicBezTo>
                      <a:pt x="3283" y="629"/>
                      <a:pt x="3421" y="641"/>
                      <a:pt x="3509" y="641"/>
                    </a:cubicBezTo>
                    <a:lnTo>
                      <a:pt x="3660" y="641"/>
                    </a:lnTo>
                    <a:cubicBezTo>
                      <a:pt x="3610" y="629"/>
                      <a:pt x="3559" y="616"/>
                      <a:pt x="3522" y="616"/>
                    </a:cubicBezTo>
                    <a:lnTo>
                      <a:pt x="3119" y="566"/>
                    </a:lnTo>
                    <a:cubicBezTo>
                      <a:pt x="2792" y="516"/>
                      <a:pt x="2327" y="453"/>
                      <a:pt x="1824" y="365"/>
                    </a:cubicBezTo>
                    <a:cubicBezTo>
                      <a:pt x="1321" y="277"/>
                      <a:pt x="856" y="176"/>
                      <a:pt x="529" y="113"/>
                    </a:cubicBezTo>
                    <a:lnTo>
                      <a:pt x="139" y="25"/>
                    </a:lnTo>
                    <a:cubicBezTo>
                      <a:pt x="101" y="13"/>
                      <a:pt x="51" y="0"/>
                      <a:pt x="1" y="0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27"/>
              <p:cNvSpPr/>
              <p:nvPr/>
            </p:nvSpPr>
            <p:spPr>
              <a:xfrm>
                <a:off x="5147325" y="3182850"/>
                <a:ext cx="26425" cy="82075"/>
              </a:xfrm>
              <a:custGeom>
                <a:avLst/>
                <a:gdLst/>
                <a:ahLst/>
                <a:cxnLst/>
                <a:rect l="l" t="t" r="r" b="b"/>
                <a:pathLst>
                  <a:path w="1057" h="328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3" y="51"/>
                      <a:pt x="13" y="89"/>
                      <a:pt x="38" y="139"/>
                    </a:cubicBezTo>
                    <a:cubicBezTo>
                      <a:pt x="63" y="227"/>
                      <a:pt x="101" y="353"/>
                      <a:pt x="139" y="491"/>
                    </a:cubicBezTo>
                    <a:cubicBezTo>
                      <a:pt x="227" y="793"/>
                      <a:pt x="352" y="1195"/>
                      <a:pt x="503" y="1648"/>
                    </a:cubicBezTo>
                    <a:cubicBezTo>
                      <a:pt x="642" y="2101"/>
                      <a:pt x="780" y="2516"/>
                      <a:pt x="880" y="2805"/>
                    </a:cubicBezTo>
                    <a:lnTo>
                      <a:pt x="1006" y="3157"/>
                    </a:lnTo>
                    <a:cubicBezTo>
                      <a:pt x="1019" y="3195"/>
                      <a:pt x="1031" y="3245"/>
                      <a:pt x="1057" y="3283"/>
                    </a:cubicBezTo>
                    <a:cubicBezTo>
                      <a:pt x="1044" y="3233"/>
                      <a:pt x="1044" y="3195"/>
                      <a:pt x="1031" y="3145"/>
                    </a:cubicBezTo>
                    <a:lnTo>
                      <a:pt x="918" y="2792"/>
                    </a:lnTo>
                    <a:cubicBezTo>
                      <a:pt x="830" y="2491"/>
                      <a:pt x="704" y="2088"/>
                      <a:pt x="554" y="1636"/>
                    </a:cubicBezTo>
                    <a:cubicBezTo>
                      <a:pt x="315" y="1246"/>
                      <a:pt x="277" y="768"/>
                      <a:pt x="176" y="479"/>
                    </a:cubicBezTo>
                    <a:cubicBezTo>
                      <a:pt x="126" y="340"/>
                      <a:pt x="88" y="227"/>
                      <a:pt x="51" y="127"/>
                    </a:cubicBezTo>
                    <a:cubicBezTo>
                      <a:pt x="38" y="89"/>
                      <a:pt x="25" y="39"/>
                      <a:pt x="0" y="1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27"/>
              <p:cNvSpPr/>
              <p:nvPr/>
            </p:nvSpPr>
            <p:spPr>
              <a:xfrm>
                <a:off x="5061175" y="3258300"/>
                <a:ext cx="34600" cy="104725"/>
              </a:xfrm>
              <a:custGeom>
                <a:avLst/>
                <a:gdLst/>
                <a:ahLst/>
                <a:cxnLst/>
                <a:rect l="l" t="t" r="r" b="b"/>
                <a:pathLst>
                  <a:path w="1384" h="4189" extrusionOk="0">
                    <a:moveTo>
                      <a:pt x="1" y="1"/>
                    </a:moveTo>
                    <a:cubicBezTo>
                      <a:pt x="13" y="64"/>
                      <a:pt x="26" y="114"/>
                      <a:pt x="38" y="177"/>
                    </a:cubicBezTo>
                    <a:cubicBezTo>
                      <a:pt x="76" y="290"/>
                      <a:pt x="127" y="441"/>
                      <a:pt x="189" y="630"/>
                    </a:cubicBezTo>
                    <a:cubicBezTo>
                      <a:pt x="303" y="1007"/>
                      <a:pt x="479" y="1522"/>
                      <a:pt x="667" y="2101"/>
                    </a:cubicBezTo>
                    <a:cubicBezTo>
                      <a:pt x="843" y="2679"/>
                      <a:pt x="1032" y="3207"/>
                      <a:pt x="1158" y="3585"/>
                    </a:cubicBezTo>
                    <a:cubicBezTo>
                      <a:pt x="1221" y="3761"/>
                      <a:pt x="1283" y="3912"/>
                      <a:pt x="1321" y="4025"/>
                    </a:cubicBezTo>
                    <a:cubicBezTo>
                      <a:pt x="1334" y="4075"/>
                      <a:pt x="1359" y="4138"/>
                      <a:pt x="1384" y="4188"/>
                    </a:cubicBezTo>
                    <a:cubicBezTo>
                      <a:pt x="1371" y="4125"/>
                      <a:pt x="1359" y="4075"/>
                      <a:pt x="1346" y="4012"/>
                    </a:cubicBezTo>
                    <a:cubicBezTo>
                      <a:pt x="1309" y="3899"/>
                      <a:pt x="1258" y="3748"/>
                      <a:pt x="1208" y="3559"/>
                    </a:cubicBezTo>
                    <a:cubicBezTo>
                      <a:pt x="1082" y="3182"/>
                      <a:pt x="906" y="2654"/>
                      <a:pt x="718" y="2076"/>
                    </a:cubicBezTo>
                    <a:cubicBezTo>
                      <a:pt x="541" y="1510"/>
                      <a:pt x="353" y="982"/>
                      <a:pt x="227" y="604"/>
                    </a:cubicBezTo>
                    <a:lnTo>
                      <a:pt x="64" y="164"/>
                    </a:lnTo>
                    <a:cubicBezTo>
                      <a:pt x="51" y="101"/>
                      <a:pt x="26" y="51"/>
                      <a:pt x="1" y="1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27"/>
              <p:cNvSpPr/>
              <p:nvPr/>
            </p:nvSpPr>
            <p:spPr>
              <a:xfrm>
                <a:off x="5095750" y="3360175"/>
                <a:ext cx="116675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4667" h="70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1" y="25"/>
                      <a:pt x="114" y="38"/>
                      <a:pt x="177" y="63"/>
                    </a:cubicBezTo>
                    <a:cubicBezTo>
                      <a:pt x="290" y="88"/>
                      <a:pt x="466" y="126"/>
                      <a:pt x="667" y="164"/>
                    </a:cubicBezTo>
                    <a:cubicBezTo>
                      <a:pt x="1095" y="252"/>
                      <a:pt x="1673" y="365"/>
                      <a:pt x="2315" y="453"/>
                    </a:cubicBezTo>
                    <a:cubicBezTo>
                      <a:pt x="2969" y="553"/>
                      <a:pt x="3547" y="616"/>
                      <a:pt x="3975" y="654"/>
                    </a:cubicBezTo>
                    <a:cubicBezTo>
                      <a:pt x="4188" y="679"/>
                      <a:pt x="4364" y="692"/>
                      <a:pt x="4478" y="692"/>
                    </a:cubicBezTo>
                    <a:cubicBezTo>
                      <a:pt x="4509" y="698"/>
                      <a:pt x="4540" y="701"/>
                      <a:pt x="4572" y="701"/>
                    </a:cubicBezTo>
                    <a:cubicBezTo>
                      <a:pt x="4603" y="701"/>
                      <a:pt x="4635" y="698"/>
                      <a:pt x="4666" y="692"/>
                    </a:cubicBezTo>
                    <a:cubicBezTo>
                      <a:pt x="4603" y="679"/>
                      <a:pt x="4540" y="667"/>
                      <a:pt x="4478" y="667"/>
                    </a:cubicBezTo>
                    <a:lnTo>
                      <a:pt x="3975" y="604"/>
                    </a:lnTo>
                    <a:cubicBezTo>
                      <a:pt x="3560" y="566"/>
                      <a:pt x="2969" y="490"/>
                      <a:pt x="2327" y="390"/>
                    </a:cubicBezTo>
                    <a:cubicBezTo>
                      <a:pt x="1686" y="302"/>
                      <a:pt x="1108" y="201"/>
                      <a:pt x="680" y="126"/>
                    </a:cubicBezTo>
                    <a:lnTo>
                      <a:pt x="190" y="25"/>
                    </a:lnTo>
                    <a:cubicBezTo>
                      <a:pt x="127" y="13"/>
                      <a:pt x="64" y="13"/>
                      <a:pt x="1" y="0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27"/>
              <p:cNvSpPr/>
              <p:nvPr/>
            </p:nvSpPr>
            <p:spPr>
              <a:xfrm>
                <a:off x="4227475" y="3868100"/>
                <a:ext cx="611775" cy="459725"/>
              </a:xfrm>
              <a:custGeom>
                <a:avLst/>
                <a:gdLst/>
                <a:ahLst/>
                <a:cxnLst/>
                <a:rect l="l" t="t" r="r" b="b"/>
                <a:pathLst>
                  <a:path w="24471" h="18389" extrusionOk="0">
                    <a:moveTo>
                      <a:pt x="13292" y="1"/>
                    </a:moveTo>
                    <a:cubicBezTo>
                      <a:pt x="13071" y="1"/>
                      <a:pt x="12856" y="95"/>
                      <a:pt x="12701" y="268"/>
                    </a:cubicBezTo>
                    <a:lnTo>
                      <a:pt x="403" y="12918"/>
                    </a:lnTo>
                    <a:cubicBezTo>
                      <a:pt x="0" y="13346"/>
                      <a:pt x="541" y="14389"/>
                      <a:pt x="1094" y="14578"/>
                    </a:cubicBezTo>
                    <a:lnTo>
                      <a:pt x="12273" y="18350"/>
                    </a:lnTo>
                    <a:cubicBezTo>
                      <a:pt x="12354" y="18376"/>
                      <a:pt x="12437" y="18389"/>
                      <a:pt x="12519" y="18389"/>
                    </a:cubicBezTo>
                    <a:cubicBezTo>
                      <a:pt x="12759" y="18389"/>
                      <a:pt x="12995" y="18283"/>
                      <a:pt x="13154" y="18086"/>
                    </a:cubicBezTo>
                    <a:lnTo>
                      <a:pt x="24106" y="4518"/>
                    </a:lnTo>
                    <a:cubicBezTo>
                      <a:pt x="24471" y="4066"/>
                      <a:pt x="24471" y="3034"/>
                      <a:pt x="23930" y="2858"/>
                    </a:cubicBezTo>
                    <a:lnTo>
                      <a:pt x="13543" y="42"/>
                    </a:lnTo>
                    <a:cubicBezTo>
                      <a:pt x="13461" y="14"/>
                      <a:pt x="13376" y="1"/>
                      <a:pt x="1329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27"/>
              <p:cNvSpPr/>
              <p:nvPr/>
            </p:nvSpPr>
            <p:spPr>
              <a:xfrm>
                <a:off x="4232500" y="3851950"/>
                <a:ext cx="602675" cy="459525"/>
              </a:xfrm>
              <a:custGeom>
                <a:avLst/>
                <a:gdLst/>
                <a:ahLst/>
                <a:cxnLst/>
                <a:rect l="l" t="t" r="r" b="b"/>
                <a:pathLst>
                  <a:path w="24107" h="18381" extrusionOk="0">
                    <a:moveTo>
                      <a:pt x="12944" y="0"/>
                    </a:moveTo>
                    <a:cubicBezTo>
                      <a:pt x="12717" y="0"/>
                      <a:pt x="12498" y="92"/>
                      <a:pt x="12349" y="260"/>
                    </a:cubicBezTo>
                    <a:lnTo>
                      <a:pt x="403" y="13250"/>
                    </a:lnTo>
                    <a:cubicBezTo>
                      <a:pt x="1" y="13690"/>
                      <a:pt x="177" y="14381"/>
                      <a:pt x="730" y="14570"/>
                    </a:cubicBezTo>
                    <a:lnTo>
                      <a:pt x="11909" y="18343"/>
                    </a:lnTo>
                    <a:cubicBezTo>
                      <a:pt x="11993" y="18368"/>
                      <a:pt x="12078" y="18381"/>
                      <a:pt x="12162" y="18381"/>
                    </a:cubicBezTo>
                    <a:cubicBezTo>
                      <a:pt x="12407" y="18381"/>
                      <a:pt x="12643" y="18275"/>
                      <a:pt x="12802" y="18078"/>
                    </a:cubicBezTo>
                    <a:lnTo>
                      <a:pt x="23742" y="4510"/>
                    </a:lnTo>
                    <a:cubicBezTo>
                      <a:pt x="24106" y="4070"/>
                      <a:pt x="23905" y="3404"/>
                      <a:pt x="23365" y="3228"/>
                    </a:cubicBezTo>
                    <a:lnTo>
                      <a:pt x="13179" y="34"/>
                    </a:lnTo>
                    <a:cubicBezTo>
                      <a:pt x="13101" y="11"/>
                      <a:pt x="13022" y="0"/>
                      <a:pt x="1294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27"/>
              <p:cNvSpPr/>
              <p:nvPr/>
            </p:nvSpPr>
            <p:spPr>
              <a:xfrm>
                <a:off x="4232500" y="3851825"/>
                <a:ext cx="601100" cy="460900"/>
              </a:xfrm>
              <a:custGeom>
                <a:avLst/>
                <a:gdLst/>
                <a:ahLst/>
                <a:cxnLst/>
                <a:rect l="l" t="t" r="r" b="b"/>
                <a:pathLst>
                  <a:path w="24044" h="18436" extrusionOk="0">
                    <a:moveTo>
                      <a:pt x="12362" y="265"/>
                    </a:moveTo>
                    <a:lnTo>
                      <a:pt x="12362" y="265"/>
                    </a:lnTo>
                    <a:cubicBezTo>
                      <a:pt x="12362" y="265"/>
                      <a:pt x="12311" y="303"/>
                      <a:pt x="12248" y="378"/>
                    </a:cubicBezTo>
                    <a:cubicBezTo>
                      <a:pt x="12324" y="303"/>
                      <a:pt x="12362" y="265"/>
                      <a:pt x="12362" y="265"/>
                    </a:cubicBezTo>
                    <a:close/>
                    <a:moveTo>
                      <a:pt x="12902" y="1"/>
                    </a:moveTo>
                    <a:cubicBezTo>
                      <a:pt x="12739" y="1"/>
                      <a:pt x="12588" y="64"/>
                      <a:pt x="12462" y="152"/>
                    </a:cubicBezTo>
                    <a:cubicBezTo>
                      <a:pt x="12412" y="190"/>
                      <a:pt x="12374" y="227"/>
                      <a:pt x="12349" y="265"/>
                    </a:cubicBezTo>
                    <a:lnTo>
                      <a:pt x="12374" y="252"/>
                    </a:lnTo>
                    <a:cubicBezTo>
                      <a:pt x="12399" y="227"/>
                      <a:pt x="12437" y="202"/>
                      <a:pt x="12462" y="177"/>
                    </a:cubicBezTo>
                    <a:cubicBezTo>
                      <a:pt x="12601" y="89"/>
                      <a:pt x="12751" y="39"/>
                      <a:pt x="12902" y="39"/>
                    </a:cubicBezTo>
                    <a:cubicBezTo>
                      <a:pt x="12925" y="36"/>
                      <a:pt x="12946" y="35"/>
                      <a:pt x="12968" y="35"/>
                    </a:cubicBezTo>
                    <a:cubicBezTo>
                      <a:pt x="13068" y="35"/>
                      <a:pt x="13159" y="58"/>
                      <a:pt x="13242" y="89"/>
                    </a:cubicBezTo>
                    <a:lnTo>
                      <a:pt x="13644" y="215"/>
                    </a:lnTo>
                    <a:lnTo>
                      <a:pt x="14650" y="529"/>
                    </a:lnTo>
                    <a:lnTo>
                      <a:pt x="21051" y="2554"/>
                    </a:lnTo>
                    <a:lnTo>
                      <a:pt x="23176" y="3233"/>
                    </a:lnTo>
                    <a:cubicBezTo>
                      <a:pt x="23264" y="3258"/>
                      <a:pt x="23365" y="3283"/>
                      <a:pt x="23440" y="3321"/>
                    </a:cubicBezTo>
                    <a:cubicBezTo>
                      <a:pt x="23528" y="3358"/>
                      <a:pt x="23603" y="3409"/>
                      <a:pt x="23666" y="3472"/>
                    </a:cubicBezTo>
                    <a:cubicBezTo>
                      <a:pt x="23805" y="3610"/>
                      <a:pt x="23880" y="3799"/>
                      <a:pt x="23893" y="3987"/>
                    </a:cubicBezTo>
                    <a:cubicBezTo>
                      <a:pt x="23930" y="4390"/>
                      <a:pt x="23553" y="4679"/>
                      <a:pt x="23314" y="5006"/>
                    </a:cubicBezTo>
                    <a:lnTo>
                      <a:pt x="19969" y="9130"/>
                    </a:lnTo>
                    <a:lnTo>
                      <a:pt x="16272" y="13707"/>
                    </a:lnTo>
                    <a:lnTo>
                      <a:pt x="14323" y="16134"/>
                    </a:lnTo>
                    <a:lnTo>
                      <a:pt x="13330" y="17367"/>
                    </a:lnTo>
                    <a:lnTo>
                      <a:pt x="12827" y="17995"/>
                    </a:lnTo>
                    <a:cubicBezTo>
                      <a:pt x="12751" y="18096"/>
                      <a:pt x="12651" y="18184"/>
                      <a:pt x="12538" y="18260"/>
                    </a:cubicBezTo>
                    <a:cubicBezTo>
                      <a:pt x="12424" y="18322"/>
                      <a:pt x="12299" y="18348"/>
                      <a:pt x="12173" y="18348"/>
                    </a:cubicBezTo>
                    <a:cubicBezTo>
                      <a:pt x="12047" y="18348"/>
                      <a:pt x="11921" y="18322"/>
                      <a:pt x="11796" y="18272"/>
                    </a:cubicBezTo>
                    <a:lnTo>
                      <a:pt x="11418" y="18134"/>
                    </a:lnTo>
                    <a:lnTo>
                      <a:pt x="10651" y="17882"/>
                    </a:lnTo>
                    <a:lnTo>
                      <a:pt x="9142" y="17367"/>
                    </a:lnTo>
                    <a:lnTo>
                      <a:pt x="6200" y="16373"/>
                    </a:lnTo>
                    <a:lnTo>
                      <a:pt x="3358" y="15418"/>
                    </a:lnTo>
                    <a:lnTo>
                      <a:pt x="1975" y="14952"/>
                    </a:lnTo>
                    <a:lnTo>
                      <a:pt x="1296" y="14726"/>
                    </a:lnTo>
                    <a:lnTo>
                      <a:pt x="969" y="14613"/>
                    </a:lnTo>
                    <a:cubicBezTo>
                      <a:pt x="856" y="14575"/>
                      <a:pt x="742" y="14537"/>
                      <a:pt x="642" y="14487"/>
                    </a:cubicBezTo>
                    <a:cubicBezTo>
                      <a:pt x="227" y="14273"/>
                      <a:pt x="101" y="13745"/>
                      <a:pt x="378" y="13368"/>
                    </a:cubicBezTo>
                    <a:cubicBezTo>
                      <a:pt x="667" y="13028"/>
                      <a:pt x="994" y="12689"/>
                      <a:pt x="1283" y="12362"/>
                    </a:cubicBezTo>
                    <a:cubicBezTo>
                      <a:pt x="1887" y="11708"/>
                      <a:pt x="2465" y="11079"/>
                      <a:pt x="3031" y="10463"/>
                    </a:cubicBezTo>
                    <a:lnTo>
                      <a:pt x="6162" y="7055"/>
                    </a:lnTo>
                    <a:lnTo>
                      <a:pt x="10702" y="2088"/>
                    </a:lnTo>
                    <a:lnTo>
                      <a:pt x="11934" y="730"/>
                    </a:lnTo>
                    <a:lnTo>
                      <a:pt x="12248" y="378"/>
                    </a:lnTo>
                    <a:lnTo>
                      <a:pt x="11921" y="718"/>
                    </a:lnTo>
                    <a:lnTo>
                      <a:pt x="10677" y="2063"/>
                    </a:lnTo>
                    <a:lnTo>
                      <a:pt x="6124" y="6993"/>
                    </a:lnTo>
                    <a:lnTo>
                      <a:pt x="2981" y="10400"/>
                    </a:lnTo>
                    <a:lnTo>
                      <a:pt x="1220" y="12299"/>
                    </a:lnTo>
                    <a:cubicBezTo>
                      <a:pt x="931" y="12626"/>
                      <a:pt x="617" y="12953"/>
                      <a:pt x="315" y="13292"/>
                    </a:cubicBezTo>
                    <a:cubicBezTo>
                      <a:pt x="1" y="13720"/>
                      <a:pt x="139" y="14311"/>
                      <a:pt x="604" y="14550"/>
                    </a:cubicBezTo>
                    <a:cubicBezTo>
                      <a:pt x="717" y="14600"/>
                      <a:pt x="830" y="14651"/>
                      <a:pt x="944" y="14676"/>
                    </a:cubicBezTo>
                    <a:lnTo>
                      <a:pt x="1271" y="14789"/>
                    </a:lnTo>
                    <a:lnTo>
                      <a:pt x="1950" y="15028"/>
                    </a:lnTo>
                    <a:lnTo>
                      <a:pt x="3333" y="15493"/>
                    </a:lnTo>
                    <a:lnTo>
                      <a:pt x="6175" y="16461"/>
                    </a:lnTo>
                    <a:lnTo>
                      <a:pt x="9117" y="17455"/>
                    </a:lnTo>
                    <a:lnTo>
                      <a:pt x="10626" y="17958"/>
                    </a:lnTo>
                    <a:lnTo>
                      <a:pt x="11393" y="18222"/>
                    </a:lnTo>
                    <a:lnTo>
                      <a:pt x="11771" y="18348"/>
                    </a:lnTo>
                    <a:cubicBezTo>
                      <a:pt x="11896" y="18398"/>
                      <a:pt x="12035" y="18436"/>
                      <a:pt x="12173" y="18436"/>
                    </a:cubicBezTo>
                    <a:cubicBezTo>
                      <a:pt x="12324" y="18436"/>
                      <a:pt x="12462" y="18398"/>
                      <a:pt x="12588" y="18335"/>
                    </a:cubicBezTo>
                    <a:cubicBezTo>
                      <a:pt x="12714" y="18260"/>
                      <a:pt x="12814" y="18159"/>
                      <a:pt x="12902" y="18046"/>
                    </a:cubicBezTo>
                    <a:lnTo>
                      <a:pt x="13405" y="17417"/>
                    </a:lnTo>
                    <a:lnTo>
                      <a:pt x="14399" y="16185"/>
                    </a:lnTo>
                    <a:lnTo>
                      <a:pt x="16360" y="13770"/>
                    </a:lnTo>
                    <a:cubicBezTo>
                      <a:pt x="17630" y="12173"/>
                      <a:pt x="18875" y="10652"/>
                      <a:pt x="20045" y="9193"/>
                    </a:cubicBezTo>
                    <a:lnTo>
                      <a:pt x="23377" y="5056"/>
                    </a:lnTo>
                    <a:lnTo>
                      <a:pt x="23754" y="4566"/>
                    </a:lnTo>
                    <a:cubicBezTo>
                      <a:pt x="24044" y="4239"/>
                      <a:pt x="24031" y="3736"/>
                      <a:pt x="23717" y="3421"/>
                    </a:cubicBezTo>
                    <a:cubicBezTo>
                      <a:pt x="23654" y="3346"/>
                      <a:pt x="23566" y="3296"/>
                      <a:pt x="23478" y="3245"/>
                    </a:cubicBezTo>
                    <a:cubicBezTo>
                      <a:pt x="23377" y="3208"/>
                      <a:pt x="23289" y="3182"/>
                      <a:pt x="23189" y="3157"/>
                    </a:cubicBezTo>
                    <a:lnTo>
                      <a:pt x="21063" y="2491"/>
                    </a:lnTo>
                    <a:lnTo>
                      <a:pt x="14663" y="491"/>
                    </a:lnTo>
                    <a:lnTo>
                      <a:pt x="13657" y="177"/>
                    </a:lnTo>
                    <a:lnTo>
                      <a:pt x="13254" y="51"/>
                    </a:lnTo>
                    <a:cubicBezTo>
                      <a:pt x="13141" y="14"/>
                      <a:pt x="13028" y="1"/>
                      <a:pt x="1290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27"/>
              <p:cNvSpPr/>
              <p:nvPr/>
            </p:nvSpPr>
            <p:spPr>
              <a:xfrm>
                <a:off x="4379625" y="4228450"/>
                <a:ext cx="36800" cy="2582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1033" extrusionOk="0">
                    <a:moveTo>
                      <a:pt x="761" y="0"/>
                    </a:moveTo>
                    <a:cubicBezTo>
                      <a:pt x="751" y="0"/>
                      <a:pt x="740" y="0"/>
                      <a:pt x="730" y="1"/>
                    </a:cubicBezTo>
                    <a:cubicBezTo>
                      <a:pt x="328" y="1"/>
                      <a:pt x="1" y="239"/>
                      <a:pt x="13" y="529"/>
                    </a:cubicBezTo>
                    <a:cubicBezTo>
                      <a:pt x="13" y="810"/>
                      <a:pt x="323" y="1032"/>
                      <a:pt x="722" y="1032"/>
                    </a:cubicBezTo>
                    <a:cubicBezTo>
                      <a:pt x="733" y="1032"/>
                      <a:pt x="744" y="1032"/>
                      <a:pt x="755" y="1032"/>
                    </a:cubicBezTo>
                    <a:cubicBezTo>
                      <a:pt x="1157" y="1032"/>
                      <a:pt x="1472" y="793"/>
                      <a:pt x="1472" y="504"/>
                    </a:cubicBezTo>
                    <a:cubicBezTo>
                      <a:pt x="1472" y="234"/>
                      <a:pt x="1161" y="0"/>
                      <a:pt x="76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27"/>
              <p:cNvSpPr/>
              <p:nvPr/>
            </p:nvSpPr>
            <p:spPr>
              <a:xfrm>
                <a:off x="4267400" y="3866600"/>
                <a:ext cx="535400" cy="402125"/>
              </a:xfrm>
              <a:custGeom>
                <a:avLst/>
                <a:gdLst/>
                <a:ahLst/>
                <a:cxnLst/>
                <a:rect l="l" t="t" r="r" b="b"/>
                <a:pathLst>
                  <a:path w="21416" h="16085" extrusionOk="0">
                    <a:moveTo>
                      <a:pt x="11494" y="1"/>
                    </a:moveTo>
                    <a:lnTo>
                      <a:pt x="0" y="12412"/>
                    </a:lnTo>
                    <a:lnTo>
                      <a:pt x="10840" y="16084"/>
                    </a:lnTo>
                    <a:lnTo>
                      <a:pt x="21415" y="3220"/>
                    </a:lnTo>
                    <a:lnTo>
                      <a:pt x="1149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27"/>
              <p:cNvSpPr/>
              <p:nvPr/>
            </p:nvSpPr>
            <p:spPr>
              <a:xfrm>
                <a:off x="4746500" y="3943000"/>
                <a:ext cx="35225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409" h="429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14" y="89"/>
                      <a:pt x="453" y="164"/>
                      <a:pt x="679" y="227"/>
                    </a:cubicBezTo>
                    <a:cubicBezTo>
                      <a:pt x="918" y="315"/>
                      <a:pt x="1157" y="378"/>
                      <a:pt x="1409" y="428"/>
                    </a:cubicBezTo>
                    <a:cubicBezTo>
                      <a:pt x="1182" y="340"/>
                      <a:pt x="943" y="265"/>
                      <a:pt x="717" y="202"/>
                    </a:cubicBezTo>
                    <a:cubicBezTo>
                      <a:pt x="478" y="114"/>
                      <a:pt x="239" y="51"/>
                      <a:pt x="0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27"/>
              <p:cNvSpPr/>
              <p:nvPr/>
            </p:nvSpPr>
            <p:spPr>
              <a:xfrm>
                <a:off x="4742400" y="3947400"/>
                <a:ext cx="35250" cy="10725"/>
              </a:xfrm>
              <a:custGeom>
                <a:avLst/>
                <a:gdLst/>
                <a:ahLst/>
                <a:cxnLst/>
                <a:rect l="l" t="t" r="r" b="b"/>
                <a:pathLst>
                  <a:path w="1410" h="429" extrusionOk="0">
                    <a:moveTo>
                      <a:pt x="1" y="1"/>
                    </a:moveTo>
                    <a:cubicBezTo>
                      <a:pt x="215" y="89"/>
                      <a:pt x="454" y="164"/>
                      <a:pt x="680" y="227"/>
                    </a:cubicBezTo>
                    <a:cubicBezTo>
                      <a:pt x="919" y="315"/>
                      <a:pt x="1158" y="378"/>
                      <a:pt x="1409" y="428"/>
                    </a:cubicBezTo>
                    <a:cubicBezTo>
                      <a:pt x="1183" y="340"/>
                      <a:pt x="957" y="265"/>
                      <a:pt x="718" y="202"/>
                    </a:cubicBezTo>
                    <a:cubicBezTo>
                      <a:pt x="479" y="114"/>
                      <a:pt x="240" y="51"/>
                      <a:pt x="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27"/>
              <p:cNvSpPr/>
              <p:nvPr/>
            </p:nvSpPr>
            <p:spPr>
              <a:xfrm>
                <a:off x="4738325" y="3952125"/>
                <a:ext cx="35550" cy="10700"/>
              </a:xfrm>
              <a:custGeom>
                <a:avLst/>
                <a:gdLst/>
                <a:ahLst/>
                <a:cxnLst/>
                <a:rect l="l" t="t" r="r" b="b"/>
                <a:pathLst>
                  <a:path w="1422" h="42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27" y="88"/>
                      <a:pt x="453" y="164"/>
                      <a:pt x="692" y="227"/>
                    </a:cubicBezTo>
                    <a:cubicBezTo>
                      <a:pt x="931" y="302"/>
                      <a:pt x="1170" y="378"/>
                      <a:pt x="1421" y="428"/>
                    </a:cubicBezTo>
                    <a:cubicBezTo>
                      <a:pt x="1195" y="327"/>
                      <a:pt x="956" y="252"/>
                      <a:pt x="730" y="189"/>
                    </a:cubicBezTo>
                    <a:cubicBezTo>
                      <a:pt x="491" y="113"/>
                      <a:pt x="252" y="51"/>
                      <a:pt x="0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27"/>
              <p:cNvSpPr/>
              <p:nvPr/>
            </p:nvSpPr>
            <p:spPr>
              <a:xfrm>
                <a:off x="4525175" y="3927600"/>
                <a:ext cx="205950" cy="69500"/>
              </a:xfrm>
              <a:custGeom>
                <a:avLst/>
                <a:gdLst/>
                <a:ahLst/>
                <a:cxnLst/>
                <a:rect l="l" t="t" r="r" b="b"/>
                <a:pathLst>
                  <a:path w="8238" h="2780" extrusionOk="0">
                    <a:moveTo>
                      <a:pt x="14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" y="13"/>
                      <a:pt x="1774" y="642"/>
                      <a:pt x="4012" y="1396"/>
                    </a:cubicBezTo>
                    <a:cubicBezTo>
                      <a:pt x="6313" y="2163"/>
                      <a:pt x="8225" y="2780"/>
                      <a:pt x="8225" y="2780"/>
                    </a:cubicBezTo>
                    <a:cubicBezTo>
                      <a:pt x="8237" y="2767"/>
                      <a:pt x="6338" y="2138"/>
                      <a:pt x="4037" y="1371"/>
                    </a:cubicBezTo>
                    <a:cubicBezTo>
                      <a:pt x="1821" y="612"/>
                      <a:pt x="49" y="0"/>
                      <a:pt x="1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27"/>
              <p:cNvSpPr/>
              <p:nvPr/>
            </p:nvSpPr>
            <p:spPr>
              <a:xfrm>
                <a:off x="4565425" y="3948025"/>
                <a:ext cx="98425" cy="33675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1347" extrusionOk="0">
                    <a:moveTo>
                      <a:pt x="13" y="1"/>
                    </a:moveTo>
                    <a:cubicBezTo>
                      <a:pt x="0" y="13"/>
                      <a:pt x="843" y="315"/>
                      <a:pt x="1924" y="692"/>
                    </a:cubicBezTo>
                    <a:cubicBezTo>
                      <a:pt x="3018" y="1057"/>
                      <a:pt x="3911" y="1346"/>
                      <a:pt x="3924" y="1346"/>
                    </a:cubicBezTo>
                    <a:cubicBezTo>
                      <a:pt x="3936" y="1334"/>
                      <a:pt x="3031" y="1032"/>
                      <a:pt x="1962" y="655"/>
                    </a:cubicBezTo>
                    <a:cubicBezTo>
                      <a:pt x="893" y="290"/>
                      <a:pt x="25" y="1"/>
                      <a:pt x="1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27"/>
              <p:cNvSpPr/>
              <p:nvPr/>
            </p:nvSpPr>
            <p:spPr>
              <a:xfrm>
                <a:off x="4494050" y="3952850"/>
                <a:ext cx="107550" cy="41950"/>
              </a:xfrm>
              <a:custGeom>
                <a:avLst/>
                <a:gdLst/>
                <a:ahLst/>
                <a:cxnLst/>
                <a:rect l="l" t="t" r="r" b="b"/>
                <a:pathLst>
                  <a:path w="4302" h="1678" extrusionOk="0">
                    <a:moveTo>
                      <a:pt x="928" y="1"/>
                    </a:moveTo>
                    <a:cubicBezTo>
                      <a:pt x="690" y="1"/>
                      <a:pt x="458" y="70"/>
                      <a:pt x="252" y="210"/>
                    </a:cubicBezTo>
                    <a:cubicBezTo>
                      <a:pt x="1" y="399"/>
                      <a:pt x="76" y="650"/>
                      <a:pt x="428" y="764"/>
                    </a:cubicBezTo>
                    <a:lnTo>
                      <a:pt x="2994" y="1619"/>
                    </a:lnTo>
                    <a:cubicBezTo>
                      <a:pt x="3122" y="1658"/>
                      <a:pt x="3253" y="1678"/>
                      <a:pt x="3382" y="1678"/>
                    </a:cubicBezTo>
                    <a:cubicBezTo>
                      <a:pt x="3623" y="1678"/>
                      <a:pt x="3858" y="1611"/>
                      <a:pt x="4062" y="1480"/>
                    </a:cubicBezTo>
                    <a:cubicBezTo>
                      <a:pt x="4301" y="1279"/>
                      <a:pt x="4213" y="1028"/>
                      <a:pt x="3861" y="914"/>
                    </a:cubicBezTo>
                    <a:lnTo>
                      <a:pt x="1309" y="59"/>
                    </a:lnTo>
                    <a:cubicBezTo>
                      <a:pt x="1182" y="20"/>
                      <a:pt x="1055" y="1"/>
                      <a:pt x="928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27"/>
              <p:cNvSpPr/>
              <p:nvPr/>
            </p:nvSpPr>
            <p:spPr>
              <a:xfrm>
                <a:off x="4599375" y="3988600"/>
                <a:ext cx="106900" cy="42450"/>
              </a:xfrm>
              <a:custGeom>
                <a:avLst/>
                <a:gdLst/>
                <a:ahLst/>
                <a:cxnLst/>
                <a:rect l="l" t="t" r="r" b="b"/>
                <a:pathLst>
                  <a:path w="4276" h="1698" extrusionOk="0">
                    <a:moveTo>
                      <a:pt x="859" y="0"/>
                    </a:moveTo>
                    <a:cubicBezTo>
                      <a:pt x="799" y="0"/>
                      <a:pt x="739" y="5"/>
                      <a:pt x="679" y="13"/>
                    </a:cubicBezTo>
                    <a:cubicBezTo>
                      <a:pt x="503" y="25"/>
                      <a:pt x="327" y="75"/>
                      <a:pt x="189" y="163"/>
                    </a:cubicBezTo>
                    <a:cubicBezTo>
                      <a:pt x="76" y="226"/>
                      <a:pt x="13" y="327"/>
                      <a:pt x="0" y="440"/>
                    </a:cubicBezTo>
                    <a:cubicBezTo>
                      <a:pt x="13" y="553"/>
                      <a:pt x="76" y="654"/>
                      <a:pt x="176" y="704"/>
                    </a:cubicBezTo>
                    <a:cubicBezTo>
                      <a:pt x="227" y="742"/>
                      <a:pt x="290" y="767"/>
                      <a:pt x="365" y="792"/>
                    </a:cubicBezTo>
                    <a:lnTo>
                      <a:pt x="566" y="855"/>
                    </a:lnTo>
                    <a:lnTo>
                      <a:pt x="956" y="981"/>
                    </a:lnTo>
                    <a:lnTo>
                      <a:pt x="1648" y="1195"/>
                    </a:lnTo>
                    <a:lnTo>
                      <a:pt x="2679" y="1509"/>
                    </a:lnTo>
                    <a:lnTo>
                      <a:pt x="2955" y="1597"/>
                    </a:lnTo>
                    <a:cubicBezTo>
                      <a:pt x="2993" y="1610"/>
                      <a:pt x="3018" y="1610"/>
                      <a:pt x="3056" y="1622"/>
                    </a:cubicBezTo>
                    <a:cubicBezTo>
                      <a:pt x="3031" y="1610"/>
                      <a:pt x="2993" y="1597"/>
                      <a:pt x="2968" y="1584"/>
                    </a:cubicBezTo>
                    <a:lnTo>
                      <a:pt x="2691" y="1496"/>
                    </a:lnTo>
                    <a:lnTo>
                      <a:pt x="1685" y="1169"/>
                    </a:lnTo>
                    <a:lnTo>
                      <a:pt x="981" y="943"/>
                    </a:lnTo>
                    <a:lnTo>
                      <a:pt x="604" y="817"/>
                    </a:lnTo>
                    <a:lnTo>
                      <a:pt x="403" y="754"/>
                    </a:lnTo>
                    <a:cubicBezTo>
                      <a:pt x="340" y="729"/>
                      <a:pt x="277" y="704"/>
                      <a:pt x="227" y="666"/>
                    </a:cubicBezTo>
                    <a:cubicBezTo>
                      <a:pt x="139" y="629"/>
                      <a:pt x="76" y="528"/>
                      <a:pt x="76" y="428"/>
                    </a:cubicBezTo>
                    <a:cubicBezTo>
                      <a:pt x="76" y="327"/>
                      <a:pt x="151" y="226"/>
                      <a:pt x="239" y="176"/>
                    </a:cubicBezTo>
                    <a:cubicBezTo>
                      <a:pt x="378" y="101"/>
                      <a:pt x="528" y="50"/>
                      <a:pt x="692" y="38"/>
                    </a:cubicBezTo>
                    <a:cubicBezTo>
                      <a:pt x="751" y="29"/>
                      <a:pt x="809" y="25"/>
                      <a:pt x="868" y="25"/>
                    </a:cubicBezTo>
                    <a:cubicBezTo>
                      <a:pt x="984" y="25"/>
                      <a:pt x="1099" y="42"/>
                      <a:pt x="1208" y="75"/>
                    </a:cubicBezTo>
                    <a:cubicBezTo>
                      <a:pt x="1849" y="289"/>
                      <a:pt x="2465" y="490"/>
                      <a:pt x="3031" y="666"/>
                    </a:cubicBezTo>
                    <a:lnTo>
                      <a:pt x="3836" y="918"/>
                    </a:lnTo>
                    <a:cubicBezTo>
                      <a:pt x="4100" y="993"/>
                      <a:pt x="4225" y="1132"/>
                      <a:pt x="4225" y="1257"/>
                    </a:cubicBezTo>
                    <a:cubicBezTo>
                      <a:pt x="4225" y="1396"/>
                      <a:pt x="4100" y="1509"/>
                      <a:pt x="3949" y="1572"/>
                    </a:cubicBezTo>
                    <a:cubicBezTo>
                      <a:pt x="3798" y="1635"/>
                      <a:pt x="3634" y="1672"/>
                      <a:pt x="3471" y="1672"/>
                    </a:cubicBezTo>
                    <a:cubicBezTo>
                      <a:pt x="3370" y="1672"/>
                      <a:pt x="3257" y="1672"/>
                      <a:pt x="3157" y="1647"/>
                    </a:cubicBezTo>
                    <a:cubicBezTo>
                      <a:pt x="3094" y="1635"/>
                      <a:pt x="3056" y="1622"/>
                      <a:pt x="3056" y="1622"/>
                    </a:cubicBezTo>
                    <a:lnTo>
                      <a:pt x="3056" y="1622"/>
                    </a:lnTo>
                    <a:cubicBezTo>
                      <a:pt x="3081" y="1635"/>
                      <a:pt x="3119" y="1647"/>
                      <a:pt x="3144" y="1660"/>
                    </a:cubicBezTo>
                    <a:cubicBezTo>
                      <a:pt x="3245" y="1685"/>
                      <a:pt x="3358" y="1698"/>
                      <a:pt x="3471" y="1698"/>
                    </a:cubicBezTo>
                    <a:cubicBezTo>
                      <a:pt x="3634" y="1698"/>
                      <a:pt x="3811" y="1660"/>
                      <a:pt x="3961" y="1597"/>
                    </a:cubicBezTo>
                    <a:cubicBezTo>
                      <a:pt x="4137" y="1534"/>
                      <a:pt x="4276" y="1408"/>
                      <a:pt x="4276" y="1270"/>
                    </a:cubicBezTo>
                    <a:cubicBezTo>
                      <a:pt x="4276" y="1195"/>
                      <a:pt x="4238" y="1119"/>
                      <a:pt x="4188" y="1056"/>
                    </a:cubicBezTo>
                    <a:cubicBezTo>
                      <a:pt x="4087" y="981"/>
                      <a:pt x="3987" y="931"/>
                      <a:pt x="3873" y="905"/>
                    </a:cubicBezTo>
                    <a:lnTo>
                      <a:pt x="3069" y="641"/>
                    </a:lnTo>
                    <a:lnTo>
                      <a:pt x="1245" y="63"/>
                    </a:lnTo>
                    <a:cubicBezTo>
                      <a:pt x="1116" y="20"/>
                      <a:pt x="987" y="0"/>
                      <a:pt x="859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27"/>
              <p:cNvSpPr/>
              <p:nvPr/>
            </p:nvSpPr>
            <p:spPr>
              <a:xfrm>
                <a:off x="4556000" y="3914075"/>
                <a:ext cx="174500" cy="65100"/>
              </a:xfrm>
              <a:custGeom>
                <a:avLst/>
                <a:gdLst/>
                <a:ahLst/>
                <a:cxnLst/>
                <a:rect l="l" t="t" r="r" b="b"/>
                <a:pathLst>
                  <a:path w="6980" h="2604" extrusionOk="0">
                    <a:moveTo>
                      <a:pt x="365" y="1"/>
                    </a:moveTo>
                    <a:lnTo>
                      <a:pt x="0" y="403"/>
                    </a:lnTo>
                    <a:lnTo>
                      <a:pt x="6677" y="2604"/>
                    </a:lnTo>
                    <a:lnTo>
                      <a:pt x="6979" y="2189"/>
                    </a:lnTo>
                    <a:lnTo>
                      <a:pt x="365" y="1"/>
                    </a:ln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27"/>
              <p:cNvSpPr/>
              <p:nvPr/>
            </p:nvSpPr>
            <p:spPr>
              <a:xfrm>
                <a:off x="4464500" y="4107100"/>
                <a:ext cx="186775" cy="146875"/>
              </a:xfrm>
              <a:custGeom>
                <a:avLst/>
                <a:gdLst/>
                <a:ahLst/>
                <a:cxnLst/>
                <a:rect l="l" t="t" r="r" b="b"/>
                <a:pathLst>
                  <a:path w="7471" h="5875" extrusionOk="0">
                    <a:moveTo>
                      <a:pt x="6804" y="1"/>
                    </a:moveTo>
                    <a:cubicBezTo>
                      <a:pt x="6653" y="1"/>
                      <a:pt x="6653" y="76"/>
                      <a:pt x="6452" y="617"/>
                    </a:cubicBezTo>
                    <a:cubicBezTo>
                      <a:pt x="6452" y="617"/>
                      <a:pt x="6359" y="812"/>
                      <a:pt x="6304" y="812"/>
                    </a:cubicBezTo>
                    <a:cubicBezTo>
                      <a:pt x="6298" y="812"/>
                      <a:pt x="6293" y="810"/>
                      <a:pt x="6288" y="805"/>
                    </a:cubicBezTo>
                    <a:cubicBezTo>
                      <a:pt x="6238" y="743"/>
                      <a:pt x="6301" y="240"/>
                      <a:pt x="6276" y="114"/>
                    </a:cubicBezTo>
                    <a:cubicBezTo>
                      <a:pt x="6272" y="96"/>
                      <a:pt x="6254" y="87"/>
                      <a:pt x="6231" y="87"/>
                    </a:cubicBezTo>
                    <a:cubicBezTo>
                      <a:pt x="6170" y="87"/>
                      <a:pt x="6067" y="144"/>
                      <a:pt x="6049" y="252"/>
                    </a:cubicBezTo>
                    <a:cubicBezTo>
                      <a:pt x="6024" y="441"/>
                      <a:pt x="5986" y="629"/>
                      <a:pt x="5911" y="805"/>
                    </a:cubicBezTo>
                    <a:cubicBezTo>
                      <a:pt x="5898" y="818"/>
                      <a:pt x="5873" y="831"/>
                      <a:pt x="5848" y="856"/>
                    </a:cubicBezTo>
                    <a:cubicBezTo>
                      <a:pt x="5710" y="906"/>
                      <a:pt x="5597" y="1007"/>
                      <a:pt x="5521" y="1145"/>
                    </a:cubicBezTo>
                    <a:lnTo>
                      <a:pt x="5395" y="1359"/>
                    </a:lnTo>
                    <a:lnTo>
                      <a:pt x="2755" y="4100"/>
                    </a:lnTo>
                    <a:lnTo>
                      <a:pt x="2491" y="3295"/>
                    </a:lnTo>
                    <a:lnTo>
                      <a:pt x="1" y="3773"/>
                    </a:lnTo>
                    <a:lnTo>
                      <a:pt x="843" y="5307"/>
                    </a:lnTo>
                    <a:cubicBezTo>
                      <a:pt x="994" y="5571"/>
                      <a:pt x="1371" y="5772"/>
                      <a:pt x="1862" y="5848"/>
                    </a:cubicBezTo>
                    <a:cubicBezTo>
                      <a:pt x="1993" y="5866"/>
                      <a:pt x="2127" y="5875"/>
                      <a:pt x="2261" y="5875"/>
                    </a:cubicBezTo>
                    <a:cubicBezTo>
                      <a:pt x="2963" y="5875"/>
                      <a:pt x="3668" y="5635"/>
                      <a:pt x="3974" y="5244"/>
                    </a:cubicBezTo>
                    <a:lnTo>
                      <a:pt x="6841" y="1560"/>
                    </a:lnTo>
                    <a:cubicBezTo>
                      <a:pt x="6841" y="1560"/>
                      <a:pt x="7470" y="856"/>
                      <a:pt x="7181" y="768"/>
                    </a:cubicBezTo>
                    <a:cubicBezTo>
                      <a:pt x="7181" y="768"/>
                      <a:pt x="7170" y="767"/>
                      <a:pt x="7153" y="767"/>
                    </a:cubicBezTo>
                    <a:cubicBezTo>
                      <a:pt x="7111" y="767"/>
                      <a:pt x="7035" y="773"/>
                      <a:pt x="7018" y="818"/>
                    </a:cubicBezTo>
                    <a:cubicBezTo>
                      <a:pt x="7018" y="818"/>
                      <a:pt x="7030" y="692"/>
                      <a:pt x="6879" y="692"/>
                    </a:cubicBezTo>
                    <a:cubicBezTo>
                      <a:pt x="6804" y="692"/>
                      <a:pt x="6728" y="730"/>
                      <a:pt x="6691" y="805"/>
                    </a:cubicBezTo>
                    <a:cubicBezTo>
                      <a:pt x="6691" y="805"/>
                      <a:pt x="6992" y="1"/>
                      <a:pt x="6804" y="1"/>
                    </a:cubicBezTo>
                    <a:close/>
                  </a:path>
                </a:pathLst>
              </a:custGeom>
              <a:solidFill>
                <a:srgbClr val="AA65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27"/>
              <p:cNvSpPr/>
              <p:nvPr/>
            </p:nvSpPr>
            <p:spPr>
              <a:xfrm>
                <a:off x="4607850" y="4130250"/>
                <a:ext cx="20150" cy="10825"/>
              </a:xfrm>
              <a:custGeom>
                <a:avLst/>
                <a:gdLst/>
                <a:ahLst/>
                <a:cxnLst/>
                <a:rect l="l" t="t" r="r" b="b"/>
                <a:pathLst>
                  <a:path w="806" h="433" extrusionOk="0">
                    <a:moveTo>
                      <a:pt x="671" y="0"/>
                    </a:moveTo>
                    <a:cubicBezTo>
                      <a:pt x="658" y="0"/>
                      <a:pt x="644" y="2"/>
                      <a:pt x="630" y="5"/>
                    </a:cubicBezTo>
                    <a:cubicBezTo>
                      <a:pt x="567" y="5"/>
                      <a:pt x="504" y="18"/>
                      <a:pt x="428" y="30"/>
                    </a:cubicBezTo>
                    <a:cubicBezTo>
                      <a:pt x="336" y="53"/>
                      <a:pt x="244" y="87"/>
                      <a:pt x="161" y="131"/>
                    </a:cubicBezTo>
                    <a:lnTo>
                      <a:pt x="161" y="131"/>
                    </a:lnTo>
                    <a:cubicBezTo>
                      <a:pt x="147" y="87"/>
                      <a:pt x="123" y="54"/>
                      <a:pt x="76" y="43"/>
                    </a:cubicBezTo>
                    <a:cubicBezTo>
                      <a:pt x="64" y="43"/>
                      <a:pt x="127" y="81"/>
                      <a:pt x="127" y="144"/>
                    </a:cubicBezTo>
                    <a:lnTo>
                      <a:pt x="127" y="169"/>
                    </a:lnTo>
                    <a:lnTo>
                      <a:pt x="164" y="156"/>
                    </a:lnTo>
                    <a:cubicBezTo>
                      <a:pt x="252" y="106"/>
                      <a:pt x="340" y="81"/>
                      <a:pt x="441" y="56"/>
                    </a:cubicBezTo>
                    <a:cubicBezTo>
                      <a:pt x="504" y="43"/>
                      <a:pt x="567" y="30"/>
                      <a:pt x="642" y="30"/>
                    </a:cubicBezTo>
                    <a:cubicBezTo>
                      <a:pt x="655" y="24"/>
                      <a:pt x="667" y="21"/>
                      <a:pt x="680" y="21"/>
                    </a:cubicBezTo>
                    <a:cubicBezTo>
                      <a:pt x="692" y="21"/>
                      <a:pt x="705" y="24"/>
                      <a:pt x="718" y="30"/>
                    </a:cubicBezTo>
                    <a:cubicBezTo>
                      <a:pt x="743" y="30"/>
                      <a:pt x="743" y="56"/>
                      <a:pt x="743" y="68"/>
                    </a:cubicBezTo>
                    <a:cubicBezTo>
                      <a:pt x="730" y="106"/>
                      <a:pt x="667" y="131"/>
                      <a:pt x="630" y="156"/>
                    </a:cubicBezTo>
                    <a:cubicBezTo>
                      <a:pt x="579" y="181"/>
                      <a:pt x="542" y="206"/>
                      <a:pt x="491" y="232"/>
                    </a:cubicBezTo>
                    <a:cubicBezTo>
                      <a:pt x="403" y="282"/>
                      <a:pt x="328" y="307"/>
                      <a:pt x="252" y="345"/>
                    </a:cubicBezTo>
                    <a:cubicBezTo>
                      <a:pt x="101" y="395"/>
                      <a:pt x="1" y="433"/>
                      <a:pt x="1" y="433"/>
                    </a:cubicBezTo>
                    <a:cubicBezTo>
                      <a:pt x="89" y="420"/>
                      <a:pt x="177" y="395"/>
                      <a:pt x="265" y="370"/>
                    </a:cubicBezTo>
                    <a:cubicBezTo>
                      <a:pt x="353" y="345"/>
                      <a:pt x="441" y="307"/>
                      <a:pt x="529" y="269"/>
                    </a:cubicBezTo>
                    <a:lnTo>
                      <a:pt x="667" y="194"/>
                    </a:lnTo>
                    <a:cubicBezTo>
                      <a:pt x="705" y="156"/>
                      <a:pt x="768" y="131"/>
                      <a:pt x="793" y="93"/>
                    </a:cubicBezTo>
                    <a:cubicBezTo>
                      <a:pt x="806" y="56"/>
                      <a:pt x="793" y="18"/>
                      <a:pt x="755" y="18"/>
                    </a:cubicBezTo>
                    <a:cubicBezTo>
                      <a:pt x="729" y="9"/>
                      <a:pt x="702" y="0"/>
                      <a:pt x="671" y="0"/>
                    </a:cubicBez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27"/>
              <p:cNvSpPr/>
              <p:nvPr/>
            </p:nvSpPr>
            <p:spPr>
              <a:xfrm>
                <a:off x="4622625" y="4128175"/>
                <a:ext cx="16375" cy="13025"/>
              </a:xfrm>
              <a:custGeom>
                <a:avLst/>
                <a:gdLst/>
                <a:ahLst/>
                <a:cxnLst/>
                <a:rect l="l" t="t" r="r" b="b"/>
                <a:pathLst>
                  <a:path w="655" h="521" extrusionOk="0">
                    <a:moveTo>
                      <a:pt x="353" y="0"/>
                    </a:moveTo>
                    <a:cubicBezTo>
                      <a:pt x="303" y="50"/>
                      <a:pt x="252" y="101"/>
                      <a:pt x="215" y="164"/>
                    </a:cubicBezTo>
                    <a:lnTo>
                      <a:pt x="76" y="315"/>
                    </a:lnTo>
                    <a:cubicBezTo>
                      <a:pt x="51" y="352"/>
                      <a:pt x="26" y="390"/>
                      <a:pt x="13" y="415"/>
                    </a:cubicBezTo>
                    <a:cubicBezTo>
                      <a:pt x="1" y="440"/>
                      <a:pt x="1" y="465"/>
                      <a:pt x="13" y="491"/>
                    </a:cubicBezTo>
                    <a:cubicBezTo>
                      <a:pt x="32" y="509"/>
                      <a:pt x="57" y="521"/>
                      <a:pt x="84" y="521"/>
                    </a:cubicBezTo>
                    <a:cubicBezTo>
                      <a:pt x="94" y="521"/>
                      <a:pt x="104" y="519"/>
                      <a:pt x="114" y="516"/>
                    </a:cubicBezTo>
                    <a:cubicBezTo>
                      <a:pt x="177" y="503"/>
                      <a:pt x="227" y="478"/>
                      <a:pt x="265" y="428"/>
                    </a:cubicBezTo>
                    <a:cubicBezTo>
                      <a:pt x="303" y="403"/>
                      <a:pt x="340" y="365"/>
                      <a:pt x="366" y="340"/>
                    </a:cubicBezTo>
                    <a:cubicBezTo>
                      <a:pt x="441" y="289"/>
                      <a:pt x="479" y="227"/>
                      <a:pt x="529" y="176"/>
                    </a:cubicBezTo>
                    <a:cubicBezTo>
                      <a:pt x="579" y="139"/>
                      <a:pt x="617" y="76"/>
                      <a:pt x="655" y="25"/>
                    </a:cubicBezTo>
                    <a:lnTo>
                      <a:pt x="655" y="25"/>
                    </a:lnTo>
                    <a:cubicBezTo>
                      <a:pt x="592" y="63"/>
                      <a:pt x="542" y="113"/>
                      <a:pt x="491" y="164"/>
                    </a:cubicBezTo>
                    <a:cubicBezTo>
                      <a:pt x="454" y="214"/>
                      <a:pt x="403" y="264"/>
                      <a:pt x="340" y="327"/>
                    </a:cubicBezTo>
                    <a:cubicBezTo>
                      <a:pt x="303" y="352"/>
                      <a:pt x="265" y="390"/>
                      <a:pt x="240" y="415"/>
                    </a:cubicBezTo>
                    <a:cubicBezTo>
                      <a:pt x="202" y="453"/>
                      <a:pt x="152" y="478"/>
                      <a:pt x="114" y="491"/>
                    </a:cubicBezTo>
                    <a:cubicBezTo>
                      <a:pt x="64" y="491"/>
                      <a:pt x="39" y="453"/>
                      <a:pt x="51" y="428"/>
                    </a:cubicBezTo>
                    <a:cubicBezTo>
                      <a:pt x="76" y="390"/>
                      <a:pt x="101" y="365"/>
                      <a:pt x="127" y="327"/>
                    </a:cubicBezTo>
                    <a:lnTo>
                      <a:pt x="252" y="164"/>
                    </a:lnTo>
                    <a:cubicBezTo>
                      <a:pt x="290" y="113"/>
                      <a:pt x="328" y="63"/>
                      <a:pt x="353" y="0"/>
                    </a:cubicBez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27"/>
              <p:cNvSpPr/>
              <p:nvPr/>
            </p:nvSpPr>
            <p:spPr>
              <a:xfrm>
                <a:off x="4630500" y="4131300"/>
                <a:ext cx="13850" cy="8975"/>
              </a:xfrm>
              <a:custGeom>
                <a:avLst/>
                <a:gdLst/>
                <a:ahLst/>
                <a:cxnLst/>
                <a:rect l="l" t="t" r="r" b="b"/>
                <a:pathLst>
                  <a:path w="554" h="359" extrusionOk="0">
                    <a:moveTo>
                      <a:pt x="528" y="1"/>
                    </a:moveTo>
                    <a:lnTo>
                      <a:pt x="528" y="1"/>
                    </a:lnTo>
                    <a:cubicBezTo>
                      <a:pt x="428" y="102"/>
                      <a:pt x="315" y="190"/>
                      <a:pt x="189" y="278"/>
                    </a:cubicBezTo>
                    <a:cubicBezTo>
                      <a:pt x="164" y="290"/>
                      <a:pt x="139" y="303"/>
                      <a:pt x="113" y="328"/>
                    </a:cubicBezTo>
                    <a:cubicBezTo>
                      <a:pt x="99" y="335"/>
                      <a:pt x="89" y="342"/>
                      <a:pt x="80" y="342"/>
                    </a:cubicBezTo>
                    <a:cubicBezTo>
                      <a:pt x="74" y="342"/>
                      <a:pt x="68" y="339"/>
                      <a:pt x="63" y="328"/>
                    </a:cubicBezTo>
                    <a:cubicBezTo>
                      <a:pt x="51" y="290"/>
                      <a:pt x="63" y="252"/>
                      <a:pt x="76" y="227"/>
                    </a:cubicBezTo>
                    <a:cubicBezTo>
                      <a:pt x="101" y="177"/>
                      <a:pt x="139" y="139"/>
                      <a:pt x="139" y="139"/>
                    </a:cubicBezTo>
                    <a:lnTo>
                      <a:pt x="139" y="139"/>
                    </a:lnTo>
                    <a:cubicBezTo>
                      <a:pt x="101" y="152"/>
                      <a:pt x="63" y="177"/>
                      <a:pt x="38" y="215"/>
                    </a:cubicBezTo>
                    <a:cubicBezTo>
                      <a:pt x="25" y="227"/>
                      <a:pt x="13" y="252"/>
                      <a:pt x="13" y="265"/>
                    </a:cubicBezTo>
                    <a:cubicBezTo>
                      <a:pt x="0" y="290"/>
                      <a:pt x="0" y="303"/>
                      <a:pt x="13" y="328"/>
                    </a:cubicBezTo>
                    <a:cubicBezTo>
                      <a:pt x="25" y="340"/>
                      <a:pt x="38" y="353"/>
                      <a:pt x="63" y="353"/>
                    </a:cubicBezTo>
                    <a:cubicBezTo>
                      <a:pt x="72" y="357"/>
                      <a:pt x="80" y="359"/>
                      <a:pt x="88" y="359"/>
                    </a:cubicBezTo>
                    <a:cubicBezTo>
                      <a:pt x="105" y="359"/>
                      <a:pt x="122" y="353"/>
                      <a:pt x="139" y="353"/>
                    </a:cubicBezTo>
                    <a:cubicBezTo>
                      <a:pt x="164" y="340"/>
                      <a:pt x="201" y="315"/>
                      <a:pt x="227" y="303"/>
                    </a:cubicBezTo>
                    <a:cubicBezTo>
                      <a:pt x="466" y="164"/>
                      <a:pt x="554" y="1"/>
                      <a:pt x="528" y="1"/>
                    </a:cubicBez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27"/>
              <p:cNvSpPr/>
              <p:nvPr/>
            </p:nvSpPr>
            <p:spPr>
              <a:xfrm>
                <a:off x="4217100" y="4082200"/>
                <a:ext cx="318475" cy="150350"/>
              </a:xfrm>
              <a:custGeom>
                <a:avLst/>
                <a:gdLst/>
                <a:ahLst/>
                <a:cxnLst/>
                <a:rect l="l" t="t" r="r" b="b"/>
                <a:pathLst>
                  <a:path w="12739" h="6014" extrusionOk="0">
                    <a:moveTo>
                      <a:pt x="6269" y="1"/>
                    </a:moveTo>
                    <a:cubicBezTo>
                      <a:pt x="5459" y="1"/>
                      <a:pt x="4324" y="139"/>
                      <a:pt x="2830" y="619"/>
                    </a:cubicBezTo>
                    <a:lnTo>
                      <a:pt x="0" y="1500"/>
                    </a:lnTo>
                    <a:lnTo>
                      <a:pt x="214" y="1764"/>
                    </a:lnTo>
                    <a:lnTo>
                      <a:pt x="1208" y="3021"/>
                    </a:lnTo>
                    <a:lnTo>
                      <a:pt x="1409" y="3273"/>
                    </a:lnTo>
                    <a:lnTo>
                      <a:pt x="3370" y="2644"/>
                    </a:lnTo>
                    <a:lnTo>
                      <a:pt x="1748" y="4555"/>
                    </a:lnTo>
                    <a:lnTo>
                      <a:pt x="7042" y="6014"/>
                    </a:lnTo>
                    <a:lnTo>
                      <a:pt x="9369" y="4316"/>
                    </a:lnTo>
                    <a:lnTo>
                      <a:pt x="9507" y="5310"/>
                    </a:lnTo>
                    <a:lnTo>
                      <a:pt x="12739" y="4694"/>
                    </a:lnTo>
                    <a:cubicBezTo>
                      <a:pt x="12739" y="4694"/>
                      <a:pt x="12512" y="3650"/>
                      <a:pt x="12336" y="2669"/>
                    </a:cubicBezTo>
                    <a:cubicBezTo>
                      <a:pt x="12135" y="1475"/>
                      <a:pt x="10362" y="959"/>
                      <a:pt x="10362" y="959"/>
                    </a:cubicBezTo>
                    <a:lnTo>
                      <a:pt x="7872" y="255"/>
                    </a:lnTo>
                    <a:cubicBezTo>
                      <a:pt x="7872" y="255"/>
                      <a:pt x="7368" y="1"/>
                      <a:pt x="6269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27"/>
              <p:cNvSpPr/>
              <p:nvPr/>
            </p:nvSpPr>
            <p:spPr>
              <a:xfrm>
                <a:off x="4615400" y="4138550"/>
                <a:ext cx="9775" cy="8200"/>
              </a:xfrm>
              <a:custGeom>
                <a:avLst/>
                <a:gdLst/>
                <a:ahLst/>
                <a:cxnLst/>
                <a:rect l="l" t="t" r="r" b="b"/>
                <a:pathLst>
                  <a:path w="391" h="328" extrusionOk="0">
                    <a:moveTo>
                      <a:pt x="1" y="0"/>
                    </a:moveTo>
                    <a:cubicBezTo>
                      <a:pt x="89" y="38"/>
                      <a:pt x="164" y="88"/>
                      <a:pt x="227" y="138"/>
                    </a:cubicBezTo>
                    <a:cubicBezTo>
                      <a:pt x="328" y="226"/>
                      <a:pt x="340" y="327"/>
                      <a:pt x="353" y="327"/>
                    </a:cubicBezTo>
                    <a:cubicBezTo>
                      <a:pt x="365" y="327"/>
                      <a:pt x="390" y="214"/>
                      <a:pt x="277" y="126"/>
                    </a:cubicBezTo>
                    <a:cubicBezTo>
                      <a:pt x="202" y="50"/>
                      <a:pt x="101" y="0"/>
                      <a:pt x="1" y="0"/>
                    </a:cubicBez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27"/>
              <p:cNvSpPr/>
              <p:nvPr/>
            </p:nvSpPr>
            <p:spPr>
              <a:xfrm>
                <a:off x="4528325" y="4208950"/>
                <a:ext cx="5375" cy="15125"/>
              </a:xfrm>
              <a:custGeom>
                <a:avLst/>
                <a:gdLst/>
                <a:ahLst/>
                <a:cxnLst/>
                <a:rect l="l" t="t" r="r" b="b"/>
                <a:pathLst>
                  <a:path w="215" h="605" extrusionOk="0">
                    <a:moveTo>
                      <a:pt x="214" y="1"/>
                    </a:moveTo>
                    <a:lnTo>
                      <a:pt x="214" y="1"/>
                    </a:lnTo>
                    <a:cubicBezTo>
                      <a:pt x="139" y="76"/>
                      <a:pt x="88" y="190"/>
                      <a:pt x="51" y="290"/>
                    </a:cubicBezTo>
                    <a:cubicBezTo>
                      <a:pt x="13" y="391"/>
                      <a:pt x="0" y="491"/>
                      <a:pt x="13" y="604"/>
                    </a:cubicBezTo>
                    <a:cubicBezTo>
                      <a:pt x="51" y="504"/>
                      <a:pt x="88" y="403"/>
                      <a:pt x="114" y="303"/>
                    </a:cubicBezTo>
                    <a:cubicBezTo>
                      <a:pt x="151" y="202"/>
                      <a:pt x="189" y="101"/>
                      <a:pt x="214" y="1"/>
                    </a:cubicBez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27"/>
              <p:cNvSpPr/>
              <p:nvPr/>
            </p:nvSpPr>
            <p:spPr>
              <a:xfrm>
                <a:off x="4251375" y="4143250"/>
                <a:ext cx="67600" cy="20475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819" extrusionOk="0">
                    <a:moveTo>
                      <a:pt x="2704" y="1"/>
                    </a:moveTo>
                    <a:lnTo>
                      <a:pt x="2704" y="1"/>
                    </a:lnTo>
                    <a:cubicBezTo>
                      <a:pt x="2703" y="1"/>
                      <a:pt x="2100" y="177"/>
                      <a:pt x="1346" y="391"/>
                    </a:cubicBezTo>
                    <a:cubicBezTo>
                      <a:pt x="604" y="617"/>
                      <a:pt x="0" y="806"/>
                      <a:pt x="0" y="818"/>
                    </a:cubicBezTo>
                    <a:cubicBezTo>
                      <a:pt x="0" y="819"/>
                      <a:pt x="2" y="819"/>
                      <a:pt x="3" y="819"/>
                    </a:cubicBezTo>
                    <a:cubicBezTo>
                      <a:pt x="54" y="819"/>
                      <a:pt x="654" y="647"/>
                      <a:pt x="1371" y="428"/>
                    </a:cubicBezTo>
                    <a:cubicBezTo>
                      <a:pt x="2112" y="202"/>
                      <a:pt x="2703" y="1"/>
                      <a:pt x="2704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27"/>
              <p:cNvSpPr/>
              <p:nvPr/>
            </p:nvSpPr>
            <p:spPr>
              <a:xfrm>
                <a:off x="4434325" y="4167475"/>
                <a:ext cx="43100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1724" h="1484" extrusionOk="0">
                    <a:moveTo>
                      <a:pt x="1723" y="0"/>
                    </a:moveTo>
                    <a:lnTo>
                      <a:pt x="1723" y="0"/>
                    </a:lnTo>
                    <a:cubicBezTo>
                      <a:pt x="1698" y="13"/>
                      <a:pt x="1673" y="38"/>
                      <a:pt x="1660" y="63"/>
                    </a:cubicBezTo>
                    <a:cubicBezTo>
                      <a:pt x="1610" y="101"/>
                      <a:pt x="1547" y="164"/>
                      <a:pt x="1484" y="226"/>
                    </a:cubicBezTo>
                    <a:cubicBezTo>
                      <a:pt x="1334" y="365"/>
                      <a:pt x="1132" y="541"/>
                      <a:pt x="893" y="755"/>
                    </a:cubicBezTo>
                    <a:cubicBezTo>
                      <a:pt x="654" y="956"/>
                      <a:pt x="416" y="1132"/>
                      <a:pt x="265" y="1270"/>
                    </a:cubicBezTo>
                    <a:lnTo>
                      <a:pt x="63" y="1421"/>
                    </a:lnTo>
                    <a:cubicBezTo>
                      <a:pt x="26" y="1459"/>
                      <a:pt x="1" y="1484"/>
                      <a:pt x="1" y="1484"/>
                    </a:cubicBezTo>
                    <a:cubicBezTo>
                      <a:pt x="26" y="1471"/>
                      <a:pt x="63" y="1446"/>
                      <a:pt x="89" y="1434"/>
                    </a:cubicBezTo>
                    <a:cubicBezTo>
                      <a:pt x="139" y="1396"/>
                      <a:pt x="214" y="1333"/>
                      <a:pt x="290" y="1270"/>
                    </a:cubicBezTo>
                    <a:cubicBezTo>
                      <a:pt x="466" y="1144"/>
                      <a:pt x="692" y="968"/>
                      <a:pt x="931" y="755"/>
                    </a:cubicBezTo>
                    <a:cubicBezTo>
                      <a:pt x="1170" y="553"/>
                      <a:pt x="1371" y="365"/>
                      <a:pt x="1510" y="226"/>
                    </a:cubicBezTo>
                    <a:cubicBezTo>
                      <a:pt x="1572" y="151"/>
                      <a:pt x="1635" y="101"/>
                      <a:pt x="1673" y="63"/>
                    </a:cubicBezTo>
                    <a:cubicBezTo>
                      <a:pt x="1686" y="38"/>
                      <a:pt x="1698" y="25"/>
                      <a:pt x="1723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27"/>
              <p:cNvSpPr/>
              <p:nvPr/>
            </p:nvSpPr>
            <p:spPr>
              <a:xfrm>
                <a:off x="4405400" y="3993175"/>
                <a:ext cx="171675" cy="113650"/>
              </a:xfrm>
              <a:custGeom>
                <a:avLst/>
                <a:gdLst/>
                <a:ahLst/>
                <a:cxnLst/>
                <a:rect l="l" t="t" r="r" b="b"/>
                <a:pathLst>
                  <a:path w="6867" h="4546" extrusionOk="0">
                    <a:moveTo>
                      <a:pt x="3860" y="0"/>
                    </a:moveTo>
                    <a:cubicBezTo>
                      <a:pt x="3755" y="0"/>
                      <a:pt x="3657" y="6"/>
                      <a:pt x="3572" y="18"/>
                    </a:cubicBezTo>
                    <a:cubicBezTo>
                      <a:pt x="3056" y="68"/>
                      <a:pt x="2566" y="282"/>
                      <a:pt x="2164" y="609"/>
                    </a:cubicBezTo>
                    <a:cubicBezTo>
                      <a:pt x="1937" y="798"/>
                      <a:pt x="1749" y="1037"/>
                      <a:pt x="1409" y="1150"/>
                    </a:cubicBezTo>
                    <a:cubicBezTo>
                      <a:pt x="1170" y="1238"/>
                      <a:pt x="894" y="1225"/>
                      <a:pt x="642" y="1313"/>
                    </a:cubicBezTo>
                    <a:cubicBezTo>
                      <a:pt x="428" y="1389"/>
                      <a:pt x="252" y="1540"/>
                      <a:pt x="152" y="1754"/>
                    </a:cubicBezTo>
                    <a:cubicBezTo>
                      <a:pt x="1" y="2068"/>
                      <a:pt x="126" y="2458"/>
                      <a:pt x="453" y="2609"/>
                    </a:cubicBezTo>
                    <a:cubicBezTo>
                      <a:pt x="592" y="2697"/>
                      <a:pt x="13" y="2986"/>
                      <a:pt x="114" y="3086"/>
                    </a:cubicBezTo>
                    <a:cubicBezTo>
                      <a:pt x="214" y="3200"/>
                      <a:pt x="667" y="3489"/>
                      <a:pt x="705" y="3640"/>
                    </a:cubicBezTo>
                    <a:cubicBezTo>
                      <a:pt x="818" y="4055"/>
                      <a:pt x="1661" y="4042"/>
                      <a:pt x="2352" y="4080"/>
                    </a:cubicBezTo>
                    <a:cubicBezTo>
                      <a:pt x="2491" y="4080"/>
                      <a:pt x="2641" y="4080"/>
                      <a:pt x="2767" y="4092"/>
                    </a:cubicBezTo>
                    <a:cubicBezTo>
                      <a:pt x="2968" y="4143"/>
                      <a:pt x="3157" y="4218"/>
                      <a:pt x="3333" y="4319"/>
                    </a:cubicBezTo>
                    <a:cubicBezTo>
                      <a:pt x="3717" y="4468"/>
                      <a:pt x="4121" y="4545"/>
                      <a:pt x="4527" y="4545"/>
                    </a:cubicBezTo>
                    <a:cubicBezTo>
                      <a:pt x="4839" y="4545"/>
                      <a:pt x="5152" y="4500"/>
                      <a:pt x="5458" y="4407"/>
                    </a:cubicBezTo>
                    <a:cubicBezTo>
                      <a:pt x="6188" y="4180"/>
                      <a:pt x="6741" y="3652"/>
                      <a:pt x="6615" y="3200"/>
                    </a:cubicBezTo>
                    <a:cubicBezTo>
                      <a:pt x="6577" y="3024"/>
                      <a:pt x="6426" y="2860"/>
                      <a:pt x="6452" y="2671"/>
                    </a:cubicBezTo>
                    <a:cubicBezTo>
                      <a:pt x="6477" y="2508"/>
                      <a:pt x="6615" y="2345"/>
                      <a:pt x="6703" y="2181"/>
                    </a:cubicBezTo>
                    <a:cubicBezTo>
                      <a:pt x="6867" y="1930"/>
                      <a:pt x="6854" y="1603"/>
                      <a:pt x="6678" y="1351"/>
                    </a:cubicBezTo>
                    <a:cubicBezTo>
                      <a:pt x="6452" y="1087"/>
                      <a:pt x="6137" y="911"/>
                      <a:pt x="5785" y="861"/>
                    </a:cubicBezTo>
                    <a:lnTo>
                      <a:pt x="5270" y="458"/>
                    </a:lnTo>
                    <a:cubicBezTo>
                      <a:pt x="5164" y="163"/>
                      <a:pt x="4412" y="0"/>
                      <a:pt x="3860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27"/>
              <p:cNvSpPr/>
              <p:nvPr/>
            </p:nvSpPr>
            <p:spPr>
              <a:xfrm>
                <a:off x="4405100" y="4001475"/>
                <a:ext cx="149975" cy="129325"/>
              </a:xfrm>
              <a:custGeom>
                <a:avLst/>
                <a:gdLst/>
                <a:ahLst/>
                <a:cxnLst/>
                <a:rect l="l" t="t" r="r" b="b"/>
                <a:pathLst>
                  <a:path w="5999" h="5173" extrusionOk="0">
                    <a:moveTo>
                      <a:pt x="3270" y="1"/>
                    </a:moveTo>
                    <a:cubicBezTo>
                      <a:pt x="3270" y="1"/>
                      <a:pt x="1610" y="1447"/>
                      <a:pt x="1094" y="2138"/>
                    </a:cubicBezTo>
                    <a:cubicBezTo>
                      <a:pt x="553" y="2868"/>
                      <a:pt x="1258" y="3195"/>
                      <a:pt x="1258" y="3195"/>
                    </a:cubicBezTo>
                    <a:cubicBezTo>
                      <a:pt x="1258" y="3195"/>
                      <a:pt x="830" y="3622"/>
                      <a:pt x="415" y="4024"/>
                    </a:cubicBezTo>
                    <a:cubicBezTo>
                      <a:pt x="0" y="4402"/>
                      <a:pt x="189" y="4880"/>
                      <a:pt x="830" y="5081"/>
                    </a:cubicBezTo>
                    <a:cubicBezTo>
                      <a:pt x="1025" y="5143"/>
                      <a:pt x="1240" y="5173"/>
                      <a:pt x="1455" y="5173"/>
                    </a:cubicBezTo>
                    <a:cubicBezTo>
                      <a:pt x="1932" y="5173"/>
                      <a:pt x="2410" y="5026"/>
                      <a:pt x="2679" y="4766"/>
                    </a:cubicBezTo>
                    <a:lnTo>
                      <a:pt x="5998" y="1510"/>
                    </a:lnTo>
                    <a:cubicBezTo>
                      <a:pt x="5785" y="667"/>
                      <a:pt x="4665" y="51"/>
                      <a:pt x="3270" y="1"/>
                    </a:cubicBezTo>
                    <a:close/>
                  </a:path>
                </a:pathLst>
              </a:custGeom>
              <a:solidFill>
                <a:srgbClr val="AA65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27"/>
              <p:cNvSpPr/>
              <p:nvPr/>
            </p:nvSpPr>
            <p:spPr>
              <a:xfrm>
                <a:off x="4462625" y="4031025"/>
                <a:ext cx="8500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340" h="187" extrusionOk="0">
                    <a:moveTo>
                      <a:pt x="189" y="1"/>
                    </a:moveTo>
                    <a:cubicBezTo>
                      <a:pt x="140" y="1"/>
                      <a:pt x="93" y="17"/>
                      <a:pt x="51" y="51"/>
                    </a:cubicBezTo>
                    <a:cubicBezTo>
                      <a:pt x="0" y="89"/>
                      <a:pt x="13" y="151"/>
                      <a:pt x="88" y="177"/>
                    </a:cubicBezTo>
                    <a:cubicBezTo>
                      <a:pt x="106" y="184"/>
                      <a:pt x="125" y="187"/>
                      <a:pt x="146" y="187"/>
                    </a:cubicBezTo>
                    <a:cubicBezTo>
                      <a:pt x="197" y="187"/>
                      <a:pt x="253" y="166"/>
                      <a:pt x="290" y="139"/>
                    </a:cubicBezTo>
                    <a:cubicBezTo>
                      <a:pt x="340" y="89"/>
                      <a:pt x="327" y="38"/>
                      <a:pt x="264" y="13"/>
                    </a:cubicBezTo>
                    <a:cubicBezTo>
                      <a:pt x="239" y="5"/>
                      <a:pt x="214" y="1"/>
                      <a:pt x="18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27"/>
              <p:cNvSpPr/>
              <p:nvPr/>
            </p:nvSpPr>
            <p:spPr>
              <a:xfrm>
                <a:off x="4461675" y="4027875"/>
                <a:ext cx="1355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542" h="203" extrusionOk="0">
                    <a:moveTo>
                      <a:pt x="114" y="1"/>
                    </a:moveTo>
                    <a:cubicBezTo>
                      <a:pt x="38" y="13"/>
                      <a:pt x="1" y="26"/>
                      <a:pt x="1" y="39"/>
                    </a:cubicBezTo>
                    <a:cubicBezTo>
                      <a:pt x="1" y="51"/>
                      <a:pt x="151" y="39"/>
                      <a:pt x="290" y="76"/>
                    </a:cubicBezTo>
                    <a:cubicBezTo>
                      <a:pt x="416" y="127"/>
                      <a:pt x="478" y="202"/>
                      <a:pt x="504" y="202"/>
                    </a:cubicBezTo>
                    <a:cubicBezTo>
                      <a:pt x="541" y="189"/>
                      <a:pt x="529" y="164"/>
                      <a:pt x="504" y="139"/>
                    </a:cubicBezTo>
                    <a:cubicBezTo>
                      <a:pt x="466" y="76"/>
                      <a:pt x="416" y="39"/>
                      <a:pt x="353" y="26"/>
                    </a:cubicBezTo>
                    <a:cubicBezTo>
                      <a:pt x="277" y="1"/>
                      <a:pt x="189" y="1"/>
                      <a:pt x="114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27"/>
              <p:cNvSpPr/>
              <p:nvPr/>
            </p:nvSpPr>
            <p:spPr>
              <a:xfrm>
                <a:off x="4497200" y="4042650"/>
                <a:ext cx="8825" cy="4750"/>
              </a:xfrm>
              <a:custGeom>
                <a:avLst/>
                <a:gdLst/>
                <a:ahLst/>
                <a:cxnLst/>
                <a:rect l="l" t="t" r="r" b="b"/>
                <a:pathLst>
                  <a:path w="353" h="190" extrusionOk="0">
                    <a:moveTo>
                      <a:pt x="190" y="1"/>
                    </a:moveTo>
                    <a:cubicBezTo>
                      <a:pt x="140" y="1"/>
                      <a:pt x="93" y="18"/>
                      <a:pt x="51" y="51"/>
                    </a:cubicBezTo>
                    <a:cubicBezTo>
                      <a:pt x="1" y="89"/>
                      <a:pt x="26" y="152"/>
                      <a:pt x="89" y="177"/>
                    </a:cubicBezTo>
                    <a:cubicBezTo>
                      <a:pt x="114" y="185"/>
                      <a:pt x="139" y="189"/>
                      <a:pt x="164" y="189"/>
                    </a:cubicBezTo>
                    <a:cubicBezTo>
                      <a:pt x="213" y="189"/>
                      <a:pt x="260" y="173"/>
                      <a:pt x="302" y="139"/>
                    </a:cubicBezTo>
                    <a:cubicBezTo>
                      <a:pt x="353" y="89"/>
                      <a:pt x="327" y="39"/>
                      <a:pt x="265" y="13"/>
                    </a:cubicBezTo>
                    <a:cubicBezTo>
                      <a:pt x="239" y="5"/>
                      <a:pt x="214" y="1"/>
                      <a:pt x="190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27"/>
              <p:cNvSpPr/>
              <p:nvPr/>
            </p:nvSpPr>
            <p:spPr>
              <a:xfrm>
                <a:off x="4497200" y="4040150"/>
                <a:ext cx="13550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202" extrusionOk="0">
                    <a:moveTo>
                      <a:pt x="114" y="0"/>
                    </a:moveTo>
                    <a:cubicBezTo>
                      <a:pt x="26" y="13"/>
                      <a:pt x="1" y="25"/>
                      <a:pt x="1" y="38"/>
                    </a:cubicBezTo>
                    <a:cubicBezTo>
                      <a:pt x="1" y="51"/>
                      <a:pt x="151" y="38"/>
                      <a:pt x="290" y="76"/>
                    </a:cubicBezTo>
                    <a:cubicBezTo>
                      <a:pt x="428" y="126"/>
                      <a:pt x="491" y="201"/>
                      <a:pt x="516" y="201"/>
                    </a:cubicBezTo>
                    <a:cubicBezTo>
                      <a:pt x="541" y="189"/>
                      <a:pt x="529" y="164"/>
                      <a:pt x="516" y="139"/>
                    </a:cubicBezTo>
                    <a:cubicBezTo>
                      <a:pt x="478" y="76"/>
                      <a:pt x="416" y="38"/>
                      <a:pt x="353" y="25"/>
                    </a:cubicBezTo>
                    <a:cubicBezTo>
                      <a:pt x="277" y="0"/>
                      <a:pt x="189" y="0"/>
                      <a:pt x="11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27"/>
              <p:cNvSpPr/>
              <p:nvPr/>
            </p:nvSpPr>
            <p:spPr>
              <a:xfrm>
                <a:off x="4459150" y="4035425"/>
                <a:ext cx="28950" cy="18900"/>
              </a:xfrm>
              <a:custGeom>
                <a:avLst/>
                <a:gdLst/>
                <a:ahLst/>
                <a:cxnLst/>
                <a:rect l="l" t="t" r="r" b="b"/>
                <a:pathLst>
                  <a:path w="1158" h="756" extrusionOk="0">
                    <a:moveTo>
                      <a:pt x="1158" y="1"/>
                    </a:moveTo>
                    <a:lnTo>
                      <a:pt x="1158" y="1"/>
                    </a:lnTo>
                    <a:cubicBezTo>
                      <a:pt x="906" y="114"/>
                      <a:pt x="655" y="240"/>
                      <a:pt x="403" y="378"/>
                    </a:cubicBezTo>
                    <a:lnTo>
                      <a:pt x="114" y="529"/>
                    </a:lnTo>
                    <a:cubicBezTo>
                      <a:pt x="76" y="554"/>
                      <a:pt x="26" y="579"/>
                      <a:pt x="1" y="617"/>
                    </a:cubicBezTo>
                    <a:cubicBezTo>
                      <a:pt x="1" y="642"/>
                      <a:pt x="14" y="655"/>
                      <a:pt x="26" y="667"/>
                    </a:cubicBezTo>
                    <a:cubicBezTo>
                      <a:pt x="39" y="680"/>
                      <a:pt x="64" y="692"/>
                      <a:pt x="89" y="692"/>
                    </a:cubicBezTo>
                    <a:cubicBezTo>
                      <a:pt x="152" y="717"/>
                      <a:pt x="240" y="743"/>
                      <a:pt x="315" y="755"/>
                    </a:cubicBezTo>
                    <a:cubicBezTo>
                      <a:pt x="252" y="717"/>
                      <a:pt x="190" y="680"/>
                      <a:pt x="114" y="667"/>
                    </a:cubicBezTo>
                    <a:cubicBezTo>
                      <a:pt x="76" y="655"/>
                      <a:pt x="51" y="629"/>
                      <a:pt x="64" y="617"/>
                    </a:cubicBezTo>
                    <a:cubicBezTo>
                      <a:pt x="89" y="592"/>
                      <a:pt x="114" y="566"/>
                      <a:pt x="152" y="554"/>
                    </a:cubicBezTo>
                    <a:lnTo>
                      <a:pt x="454" y="403"/>
                    </a:lnTo>
                    <a:cubicBezTo>
                      <a:pt x="693" y="290"/>
                      <a:pt x="932" y="152"/>
                      <a:pt x="1158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27"/>
              <p:cNvSpPr/>
              <p:nvPr/>
            </p:nvSpPr>
            <p:spPr>
              <a:xfrm>
                <a:off x="4432450" y="4081325"/>
                <a:ext cx="44650" cy="8525"/>
              </a:xfrm>
              <a:custGeom>
                <a:avLst/>
                <a:gdLst/>
                <a:ahLst/>
                <a:cxnLst/>
                <a:rect l="l" t="t" r="r" b="b"/>
                <a:pathLst>
                  <a:path w="1786" h="341" extrusionOk="0">
                    <a:moveTo>
                      <a:pt x="151" y="1"/>
                    </a:moveTo>
                    <a:lnTo>
                      <a:pt x="0" y="164"/>
                    </a:lnTo>
                    <a:cubicBezTo>
                      <a:pt x="297" y="280"/>
                      <a:pt x="608" y="340"/>
                      <a:pt x="918" y="340"/>
                    </a:cubicBezTo>
                    <a:cubicBezTo>
                      <a:pt x="1211" y="340"/>
                      <a:pt x="1505" y="287"/>
                      <a:pt x="1786" y="177"/>
                    </a:cubicBezTo>
                    <a:lnTo>
                      <a:pt x="1786" y="177"/>
                    </a:lnTo>
                    <a:cubicBezTo>
                      <a:pt x="1661" y="188"/>
                      <a:pt x="1537" y="194"/>
                      <a:pt x="1413" y="194"/>
                    </a:cubicBezTo>
                    <a:cubicBezTo>
                      <a:pt x="985" y="194"/>
                      <a:pt x="560" y="127"/>
                      <a:pt x="151" y="1"/>
                    </a:cubicBez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27"/>
              <p:cNvSpPr/>
              <p:nvPr/>
            </p:nvSpPr>
            <p:spPr>
              <a:xfrm>
                <a:off x="4502850" y="4034800"/>
                <a:ext cx="13250" cy="6075"/>
              </a:xfrm>
              <a:custGeom>
                <a:avLst/>
                <a:gdLst/>
                <a:ahLst/>
                <a:cxnLst/>
                <a:rect l="l" t="t" r="r" b="b"/>
                <a:pathLst>
                  <a:path w="530" h="243" extrusionOk="0">
                    <a:moveTo>
                      <a:pt x="114" y="0"/>
                    </a:moveTo>
                    <a:cubicBezTo>
                      <a:pt x="39" y="0"/>
                      <a:pt x="1" y="13"/>
                      <a:pt x="1" y="13"/>
                    </a:cubicBezTo>
                    <a:cubicBezTo>
                      <a:pt x="1" y="26"/>
                      <a:pt x="39" y="26"/>
                      <a:pt x="89" y="38"/>
                    </a:cubicBezTo>
                    <a:cubicBezTo>
                      <a:pt x="152" y="63"/>
                      <a:pt x="215" y="76"/>
                      <a:pt x="290" y="114"/>
                    </a:cubicBezTo>
                    <a:cubicBezTo>
                      <a:pt x="340" y="126"/>
                      <a:pt x="391" y="164"/>
                      <a:pt x="441" y="202"/>
                    </a:cubicBezTo>
                    <a:cubicBezTo>
                      <a:pt x="472" y="222"/>
                      <a:pt x="486" y="243"/>
                      <a:pt x="504" y="243"/>
                    </a:cubicBezTo>
                    <a:cubicBezTo>
                      <a:pt x="508" y="243"/>
                      <a:pt x="512" y="242"/>
                      <a:pt x="516" y="239"/>
                    </a:cubicBezTo>
                    <a:cubicBezTo>
                      <a:pt x="529" y="239"/>
                      <a:pt x="529" y="214"/>
                      <a:pt x="516" y="177"/>
                    </a:cubicBezTo>
                    <a:cubicBezTo>
                      <a:pt x="466" y="114"/>
                      <a:pt x="416" y="76"/>
                      <a:pt x="353" y="51"/>
                    </a:cubicBezTo>
                    <a:cubicBezTo>
                      <a:pt x="278" y="13"/>
                      <a:pt x="190" y="0"/>
                      <a:pt x="11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27"/>
              <p:cNvSpPr/>
              <p:nvPr/>
            </p:nvSpPr>
            <p:spPr>
              <a:xfrm>
                <a:off x="4470800" y="4024925"/>
                <a:ext cx="10700" cy="3425"/>
              </a:xfrm>
              <a:custGeom>
                <a:avLst/>
                <a:gdLst/>
                <a:ahLst/>
                <a:cxnLst/>
                <a:rect l="l" t="t" r="r" b="b"/>
                <a:pathLst>
                  <a:path w="428" h="137" extrusionOk="0">
                    <a:moveTo>
                      <a:pt x="69" y="1"/>
                    </a:moveTo>
                    <a:cubicBezTo>
                      <a:pt x="51" y="1"/>
                      <a:pt x="32" y="3"/>
                      <a:pt x="13" y="6"/>
                    </a:cubicBezTo>
                    <a:cubicBezTo>
                      <a:pt x="0" y="31"/>
                      <a:pt x="76" y="69"/>
                      <a:pt x="176" y="106"/>
                    </a:cubicBezTo>
                    <a:cubicBezTo>
                      <a:pt x="232" y="125"/>
                      <a:pt x="287" y="136"/>
                      <a:pt x="342" y="136"/>
                    </a:cubicBezTo>
                    <a:cubicBezTo>
                      <a:pt x="362" y="136"/>
                      <a:pt x="382" y="135"/>
                      <a:pt x="403" y="131"/>
                    </a:cubicBezTo>
                    <a:cubicBezTo>
                      <a:pt x="428" y="119"/>
                      <a:pt x="352" y="81"/>
                      <a:pt x="239" y="43"/>
                    </a:cubicBezTo>
                    <a:cubicBezTo>
                      <a:pt x="183" y="15"/>
                      <a:pt x="126" y="1"/>
                      <a:pt x="6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27"/>
              <p:cNvSpPr/>
              <p:nvPr/>
            </p:nvSpPr>
            <p:spPr>
              <a:xfrm>
                <a:off x="4460425" y="4060075"/>
                <a:ext cx="12900" cy="6850"/>
              </a:xfrm>
              <a:custGeom>
                <a:avLst/>
                <a:gdLst/>
                <a:ahLst/>
                <a:cxnLst/>
                <a:rect l="l" t="t" r="r" b="b"/>
                <a:pathLst>
                  <a:path w="516" h="274" extrusionOk="0">
                    <a:moveTo>
                      <a:pt x="276" y="0"/>
                    </a:moveTo>
                    <a:cubicBezTo>
                      <a:pt x="250" y="0"/>
                      <a:pt x="225" y="3"/>
                      <a:pt x="201" y="8"/>
                    </a:cubicBezTo>
                    <a:cubicBezTo>
                      <a:pt x="88" y="33"/>
                      <a:pt x="0" y="121"/>
                      <a:pt x="38" y="197"/>
                    </a:cubicBezTo>
                    <a:cubicBezTo>
                      <a:pt x="95" y="245"/>
                      <a:pt x="167" y="273"/>
                      <a:pt x="239" y="273"/>
                    </a:cubicBezTo>
                    <a:cubicBezTo>
                      <a:pt x="278" y="273"/>
                      <a:pt x="317" y="265"/>
                      <a:pt x="352" y="247"/>
                    </a:cubicBezTo>
                    <a:cubicBezTo>
                      <a:pt x="478" y="209"/>
                      <a:pt x="516" y="109"/>
                      <a:pt x="453" y="46"/>
                    </a:cubicBezTo>
                    <a:lnTo>
                      <a:pt x="453" y="46"/>
                    </a:lnTo>
                    <a:lnTo>
                      <a:pt x="461" y="61"/>
                    </a:lnTo>
                    <a:lnTo>
                      <a:pt x="461" y="61"/>
                    </a:lnTo>
                    <a:cubicBezTo>
                      <a:pt x="427" y="23"/>
                      <a:pt x="351" y="0"/>
                      <a:pt x="276" y="0"/>
                    </a:cubicBez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27"/>
              <p:cNvSpPr/>
              <p:nvPr/>
            </p:nvSpPr>
            <p:spPr>
              <a:xfrm>
                <a:off x="4457900" y="4059325"/>
                <a:ext cx="1827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731" h="191" extrusionOk="0">
                    <a:moveTo>
                      <a:pt x="717" y="0"/>
                    </a:moveTo>
                    <a:lnTo>
                      <a:pt x="717" y="0"/>
                    </a:lnTo>
                    <a:cubicBezTo>
                      <a:pt x="617" y="51"/>
                      <a:pt x="504" y="101"/>
                      <a:pt x="391" y="126"/>
                    </a:cubicBezTo>
                    <a:cubicBezTo>
                      <a:pt x="265" y="126"/>
                      <a:pt x="139" y="126"/>
                      <a:pt x="13" y="101"/>
                    </a:cubicBezTo>
                    <a:cubicBezTo>
                      <a:pt x="1" y="101"/>
                      <a:pt x="26" y="139"/>
                      <a:pt x="101" y="164"/>
                    </a:cubicBezTo>
                    <a:cubicBezTo>
                      <a:pt x="163" y="179"/>
                      <a:pt x="226" y="190"/>
                      <a:pt x="291" y="190"/>
                    </a:cubicBezTo>
                    <a:cubicBezTo>
                      <a:pt x="331" y="190"/>
                      <a:pt x="372" y="186"/>
                      <a:pt x="416" y="176"/>
                    </a:cubicBezTo>
                    <a:cubicBezTo>
                      <a:pt x="504" y="164"/>
                      <a:pt x="604" y="126"/>
                      <a:pt x="680" y="76"/>
                    </a:cubicBezTo>
                    <a:cubicBezTo>
                      <a:pt x="717" y="38"/>
                      <a:pt x="730" y="13"/>
                      <a:pt x="71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27"/>
              <p:cNvSpPr/>
              <p:nvPr/>
            </p:nvSpPr>
            <p:spPr>
              <a:xfrm>
                <a:off x="4471100" y="3996200"/>
                <a:ext cx="100950" cy="59675"/>
              </a:xfrm>
              <a:custGeom>
                <a:avLst/>
                <a:gdLst/>
                <a:ahLst/>
                <a:cxnLst/>
                <a:rect l="l" t="t" r="r" b="b"/>
                <a:pathLst>
                  <a:path w="4038" h="2387" extrusionOk="0">
                    <a:moveTo>
                      <a:pt x="1334" y="0"/>
                    </a:moveTo>
                    <a:cubicBezTo>
                      <a:pt x="1228" y="0"/>
                      <a:pt x="1122" y="12"/>
                      <a:pt x="1019" y="36"/>
                    </a:cubicBezTo>
                    <a:cubicBezTo>
                      <a:pt x="680" y="73"/>
                      <a:pt x="366" y="237"/>
                      <a:pt x="127" y="476"/>
                    </a:cubicBezTo>
                    <a:cubicBezTo>
                      <a:pt x="39" y="539"/>
                      <a:pt x="1" y="652"/>
                      <a:pt x="26" y="752"/>
                    </a:cubicBezTo>
                    <a:cubicBezTo>
                      <a:pt x="101" y="953"/>
                      <a:pt x="554" y="966"/>
                      <a:pt x="692" y="1155"/>
                    </a:cubicBezTo>
                    <a:lnTo>
                      <a:pt x="989" y="950"/>
                    </a:lnTo>
                    <a:lnTo>
                      <a:pt x="989" y="950"/>
                    </a:lnTo>
                    <a:cubicBezTo>
                      <a:pt x="907" y="1038"/>
                      <a:pt x="918" y="1196"/>
                      <a:pt x="1032" y="1268"/>
                    </a:cubicBezTo>
                    <a:cubicBezTo>
                      <a:pt x="1195" y="1356"/>
                      <a:pt x="1359" y="1431"/>
                      <a:pt x="1535" y="1469"/>
                    </a:cubicBezTo>
                    <a:cubicBezTo>
                      <a:pt x="1724" y="1519"/>
                      <a:pt x="1912" y="1582"/>
                      <a:pt x="1975" y="1708"/>
                    </a:cubicBezTo>
                    <a:lnTo>
                      <a:pt x="2214" y="1557"/>
                    </a:lnTo>
                    <a:lnTo>
                      <a:pt x="2051" y="1846"/>
                    </a:lnTo>
                    <a:lnTo>
                      <a:pt x="2994" y="2387"/>
                    </a:lnTo>
                    <a:cubicBezTo>
                      <a:pt x="3673" y="2060"/>
                      <a:pt x="4037" y="1482"/>
                      <a:pt x="3849" y="1016"/>
                    </a:cubicBezTo>
                    <a:cubicBezTo>
                      <a:pt x="3660" y="551"/>
                      <a:pt x="2968" y="212"/>
                      <a:pt x="2189" y="212"/>
                    </a:cubicBezTo>
                    <a:lnTo>
                      <a:pt x="2013" y="149"/>
                    </a:lnTo>
                    <a:cubicBezTo>
                      <a:pt x="1797" y="54"/>
                      <a:pt x="1564" y="0"/>
                      <a:pt x="133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27"/>
              <p:cNvSpPr/>
              <p:nvPr/>
            </p:nvSpPr>
            <p:spPr>
              <a:xfrm>
                <a:off x="4474575" y="4029775"/>
                <a:ext cx="91800" cy="72650"/>
              </a:xfrm>
              <a:custGeom>
                <a:avLst/>
                <a:gdLst/>
                <a:ahLst/>
                <a:cxnLst/>
                <a:rect l="l" t="t" r="r" b="b"/>
                <a:pathLst>
                  <a:path w="3672" h="2906" extrusionOk="0">
                    <a:moveTo>
                      <a:pt x="2528" y="0"/>
                    </a:moveTo>
                    <a:cubicBezTo>
                      <a:pt x="2100" y="264"/>
                      <a:pt x="1647" y="554"/>
                      <a:pt x="1585" y="906"/>
                    </a:cubicBezTo>
                    <a:cubicBezTo>
                      <a:pt x="1597" y="1233"/>
                      <a:pt x="1358" y="1522"/>
                      <a:pt x="1019" y="1547"/>
                    </a:cubicBezTo>
                    <a:cubicBezTo>
                      <a:pt x="805" y="1622"/>
                      <a:pt x="591" y="1723"/>
                      <a:pt x="390" y="1836"/>
                    </a:cubicBezTo>
                    <a:cubicBezTo>
                      <a:pt x="76" y="2037"/>
                      <a:pt x="0" y="2352"/>
                      <a:pt x="189" y="2578"/>
                    </a:cubicBezTo>
                    <a:cubicBezTo>
                      <a:pt x="369" y="2782"/>
                      <a:pt x="766" y="2906"/>
                      <a:pt x="1185" y="2906"/>
                    </a:cubicBezTo>
                    <a:cubicBezTo>
                      <a:pt x="1205" y="2906"/>
                      <a:pt x="1225" y="2906"/>
                      <a:pt x="1245" y="2905"/>
                    </a:cubicBezTo>
                    <a:cubicBezTo>
                      <a:pt x="1673" y="2892"/>
                      <a:pt x="2088" y="2767"/>
                      <a:pt x="2452" y="2528"/>
                    </a:cubicBezTo>
                    <a:lnTo>
                      <a:pt x="3672" y="541"/>
                    </a:lnTo>
                    <a:lnTo>
                      <a:pt x="2528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27"/>
              <p:cNvSpPr/>
              <p:nvPr/>
            </p:nvSpPr>
            <p:spPr>
              <a:xfrm>
                <a:off x="4307625" y="4090750"/>
                <a:ext cx="223250" cy="83650"/>
              </a:xfrm>
              <a:custGeom>
                <a:avLst/>
                <a:gdLst/>
                <a:ahLst/>
                <a:cxnLst/>
                <a:rect l="l" t="t" r="r" b="b"/>
                <a:pathLst>
                  <a:path w="8930" h="3346" extrusionOk="0">
                    <a:moveTo>
                      <a:pt x="1" y="1"/>
                    </a:moveTo>
                    <a:cubicBezTo>
                      <a:pt x="139" y="13"/>
                      <a:pt x="278" y="39"/>
                      <a:pt x="428" y="76"/>
                    </a:cubicBezTo>
                    <a:cubicBezTo>
                      <a:pt x="743" y="139"/>
                      <a:pt x="1045" y="277"/>
                      <a:pt x="1296" y="479"/>
                    </a:cubicBezTo>
                    <a:cubicBezTo>
                      <a:pt x="1598" y="692"/>
                      <a:pt x="1812" y="1007"/>
                      <a:pt x="2151" y="1321"/>
                    </a:cubicBezTo>
                    <a:cubicBezTo>
                      <a:pt x="2352" y="1510"/>
                      <a:pt x="2579" y="1648"/>
                      <a:pt x="2830" y="1761"/>
                    </a:cubicBezTo>
                    <a:cubicBezTo>
                      <a:pt x="3170" y="1887"/>
                      <a:pt x="3522" y="1975"/>
                      <a:pt x="3874" y="2025"/>
                    </a:cubicBezTo>
                    <a:cubicBezTo>
                      <a:pt x="4654" y="2138"/>
                      <a:pt x="5446" y="2176"/>
                      <a:pt x="6125" y="2264"/>
                    </a:cubicBezTo>
                    <a:cubicBezTo>
                      <a:pt x="6439" y="2302"/>
                      <a:pt x="6741" y="2365"/>
                      <a:pt x="7043" y="2453"/>
                    </a:cubicBezTo>
                    <a:lnTo>
                      <a:pt x="7231" y="2516"/>
                    </a:lnTo>
                    <a:cubicBezTo>
                      <a:pt x="7294" y="2528"/>
                      <a:pt x="7345" y="2553"/>
                      <a:pt x="7407" y="2579"/>
                    </a:cubicBezTo>
                    <a:cubicBezTo>
                      <a:pt x="7508" y="2629"/>
                      <a:pt x="7609" y="2679"/>
                      <a:pt x="7697" y="2742"/>
                    </a:cubicBezTo>
                    <a:cubicBezTo>
                      <a:pt x="7873" y="2843"/>
                      <a:pt x="8011" y="2943"/>
                      <a:pt x="8149" y="3031"/>
                    </a:cubicBezTo>
                    <a:cubicBezTo>
                      <a:pt x="8263" y="3107"/>
                      <a:pt x="8388" y="3170"/>
                      <a:pt x="8527" y="3233"/>
                    </a:cubicBezTo>
                    <a:cubicBezTo>
                      <a:pt x="8615" y="3270"/>
                      <a:pt x="8715" y="3295"/>
                      <a:pt x="8816" y="3321"/>
                    </a:cubicBezTo>
                    <a:cubicBezTo>
                      <a:pt x="8891" y="3346"/>
                      <a:pt x="8929" y="3346"/>
                      <a:pt x="8929" y="3346"/>
                    </a:cubicBezTo>
                    <a:cubicBezTo>
                      <a:pt x="8803" y="3321"/>
                      <a:pt x="8678" y="3270"/>
                      <a:pt x="8552" y="3220"/>
                    </a:cubicBezTo>
                    <a:cubicBezTo>
                      <a:pt x="8426" y="3170"/>
                      <a:pt x="8300" y="3107"/>
                      <a:pt x="8187" y="3019"/>
                    </a:cubicBezTo>
                    <a:cubicBezTo>
                      <a:pt x="8061" y="2931"/>
                      <a:pt x="7923" y="2830"/>
                      <a:pt x="7747" y="2730"/>
                    </a:cubicBezTo>
                    <a:cubicBezTo>
                      <a:pt x="7659" y="2667"/>
                      <a:pt x="7558" y="2616"/>
                      <a:pt x="7458" y="2566"/>
                    </a:cubicBezTo>
                    <a:cubicBezTo>
                      <a:pt x="7395" y="2541"/>
                      <a:pt x="7345" y="2516"/>
                      <a:pt x="7282" y="2491"/>
                    </a:cubicBezTo>
                    <a:lnTo>
                      <a:pt x="7093" y="2428"/>
                    </a:lnTo>
                    <a:cubicBezTo>
                      <a:pt x="6791" y="2340"/>
                      <a:pt x="6477" y="2277"/>
                      <a:pt x="6163" y="2239"/>
                    </a:cubicBezTo>
                    <a:cubicBezTo>
                      <a:pt x="5484" y="2138"/>
                      <a:pt x="4691" y="2113"/>
                      <a:pt x="3912" y="2000"/>
                    </a:cubicBezTo>
                    <a:cubicBezTo>
                      <a:pt x="3560" y="1950"/>
                      <a:pt x="3220" y="1862"/>
                      <a:pt x="2893" y="1736"/>
                    </a:cubicBezTo>
                    <a:cubicBezTo>
                      <a:pt x="2642" y="1636"/>
                      <a:pt x="2415" y="1485"/>
                      <a:pt x="2214" y="1296"/>
                    </a:cubicBezTo>
                    <a:cubicBezTo>
                      <a:pt x="1887" y="982"/>
                      <a:pt x="1661" y="667"/>
                      <a:pt x="1346" y="453"/>
                    </a:cubicBezTo>
                    <a:cubicBezTo>
                      <a:pt x="1082" y="252"/>
                      <a:pt x="768" y="114"/>
                      <a:pt x="441" y="51"/>
                    </a:cubicBezTo>
                    <a:cubicBezTo>
                      <a:pt x="328" y="26"/>
                      <a:pt x="227" y="13"/>
                      <a:pt x="11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27"/>
              <p:cNvSpPr/>
              <p:nvPr/>
            </p:nvSpPr>
            <p:spPr>
              <a:xfrm>
                <a:off x="4253875" y="4110875"/>
                <a:ext cx="201850" cy="80825"/>
              </a:xfrm>
              <a:custGeom>
                <a:avLst/>
                <a:gdLst/>
                <a:ahLst/>
                <a:cxnLst/>
                <a:rect l="l" t="t" r="r" b="b"/>
                <a:pathLst>
                  <a:path w="8074" h="3233" extrusionOk="0">
                    <a:moveTo>
                      <a:pt x="1" y="1"/>
                    </a:moveTo>
                    <a:cubicBezTo>
                      <a:pt x="1" y="13"/>
                      <a:pt x="164" y="1"/>
                      <a:pt x="428" y="26"/>
                    </a:cubicBezTo>
                    <a:cubicBezTo>
                      <a:pt x="780" y="51"/>
                      <a:pt x="1107" y="139"/>
                      <a:pt x="1422" y="277"/>
                    </a:cubicBezTo>
                    <a:cubicBezTo>
                      <a:pt x="1799" y="441"/>
                      <a:pt x="2138" y="680"/>
                      <a:pt x="2428" y="969"/>
                    </a:cubicBezTo>
                    <a:cubicBezTo>
                      <a:pt x="2729" y="1258"/>
                      <a:pt x="3031" y="1598"/>
                      <a:pt x="3496" y="1899"/>
                    </a:cubicBezTo>
                    <a:cubicBezTo>
                      <a:pt x="3761" y="2063"/>
                      <a:pt x="4050" y="2176"/>
                      <a:pt x="4339" y="2251"/>
                    </a:cubicBezTo>
                    <a:cubicBezTo>
                      <a:pt x="4666" y="2339"/>
                      <a:pt x="4993" y="2390"/>
                      <a:pt x="5320" y="2428"/>
                    </a:cubicBezTo>
                    <a:cubicBezTo>
                      <a:pt x="5886" y="2478"/>
                      <a:pt x="6439" y="2553"/>
                      <a:pt x="6992" y="2666"/>
                    </a:cubicBezTo>
                    <a:cubicBezTo>
                      <a:pt x="7319" y="2729"/>
                      <a:pt x="7621" y="2855"/>
                      <a:pt x="7885" y="3031"/>
                    </a:cubicBezTo>
                    <a:cubicBezTo>
                      <a:pt x="7960" y="3094"/>
                      <a:pt x="8023" y="3157"/>
                      <a:pt x="8074" y="3232"/>
                    </a:cubicBezTo>
                    <a:cubicBezTo>
                      <a:pt x="8049" y="3157"/>
                      <a:pt x="7986" y="3081"/>
                      <a:pt x="7910" y="3031"/>
                    </a:cubicBezTo>
                    <a:cubicBezTo>
                      <a:pt x="7659" y="2830"/>
                      <a:pt x="7357" y="2704"/>
                      <a:pt x="7030" y="2641"/>
                    </a:cubicBezTo>
                    <a:cubicBezTo>
                      <a:pt x="6477" y="2516"/>
                      <a:pt x="5923" y="2428"/>
                      <a:pt x="5358" y="2377"/>
                    </a:cubicBezTo>
                    <a:cubicBezTo>
                      <a:pt x="5031" y="2339"/>
                      <a:pt x="4716" y="2289"/>
                      <a:pt x="4402" y="2214"/>
                    </a:cubicBezTo>
                    <a:cubicBezTo>
                      <a:pt x="4113" y="2138"/>
                      <a:pt x="3836" y="2013"/>
                      <a:pt x="3584" y="1862"/>
                    </a:cubicBezTo>
                    <a:cubicBezTo>
                      <a:pt x="3119" y="1572"/>
                      <a:pt x="2817" y="1233"/>
                      <a:pt x="2503" y="944"/>
                    </a:cubicBezTo>
                    <a:cubicBezTo>
                      <a:pt x="2214" y="642"/>
                      <a:pt x="1862" y="416"/>
                      <a:pt x="1472" y="252"/>
                    </a:cubicBezTo>
                    <a:cubicBezTo>
                      <a:pt x="1145" y="114"/>
                      <a:pt x="805" y="26"/>
                      <a:pt x="44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27"/>
              <p:cNvSpPr/>
              <p:nvPr/>
            </p:nvSpPr>
            <p:spPr>
              <a:xfrm>
                <a:off x="4459150" y="4179700"/>
                <a:ext cx="67000" cy="17975"/>
              </a:xfrm>
              <a:custGeom>
                <a:avLst/>
                <a:gdLst/>
                <a:ahLst/>
                <a:cxnLst/>
                <a:rect l="l" t="t" r="r" b="b"/>
                <a:pathLst>
                  <a:path w="2680" h="719" extrusionOk="0">
                    <a:moveTo>
                      <a:pt x="42" y="1"/>
                    </a:moveTo>
                    <a:cubicBezTo>
                      <a:pt x="41" y="1"/>
                      <a:pt x="40" y="1"/>
                      <a:pt x="39" y="1"/>
                    </a:cubicBezTo>
                    <a:cubicBezTo>
                      <a:pt x="1" y="1"/>
                      <a:pt x="416" y="303"/>
                      <a:pt x="1170" y="504"/>
                    </a:cubicBezTo>
                    <a:cubicBezTo>
                      <a:pt x="1661" y="643"/>
                      <a:pt x="2164" y="718"/>
                      <a:pt x="2667" y="718"/>
                    </a:cubicBezTo>
                    <a:cubicBezTo>
                      <a:pt x="2679" y="693"/>
                      <a:pt x="1988" y="630"/>
                      <a:pt x="1258" y="442"/>
                    </a:cubicBezTo>
                    <a:cubicBezTo>
                      <a:pt x="547" y="245"/>
                      <a:pt x="98" y="1"/>
                      <a:pt x="4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27"/>
              <p:cNvSpPr/>
              <p:nvPr/>
            </p:nvSpPr>
            <p:spPr>
              <a:xfrm>
                <a:off x="4456650" y="4127225"/>
                <a:ext cx="72025" cy="18875"/>
              </a:xfrm>
              <a:custGeom>
                <a:avLst/>
                <a:gdLst/>
                <a:ahLst/>
                <a:cxnLst/>
                <a:rect l="l" t="t" r="r" b="b"/>
                <a:pathLst>
                  <a:path w="2881" h="755" extrusionOk="0">
                    <a:moveTo>
                      <a:pt x="0" y="0"/>
                    </a:moveTo>
                    <a:cubicBezTo>
                      <a:pt x="151" y="13"/>
                      <a:pt x="315" y="38"/>
                      <a:pt x="466" y="63"/>
                    </a:cubicBezTo>
                    <a:cubicBezTo>
                      <a:pt x="793" y="126"/>
                      <a:pt x="1107" y="239"/>
                      <a:pt x="1409" y="390"/>
                    </a:cubicBezTo>
                    <a:cubicBezTo>
                      <a:pt x="1723" y="529"/>
                      <a:pt x="2050" y="642"/>
                      <a:pt x="2390" y="717"/>
                    </a:cubicBezTo>
                    <a:cubicBezTo>
                      <a:pt x="2503" y="730"/>
                      <a:pt x="2616" y="742"/>
                      <a:pt x="2742" y="755"/>
                    </a:cubicBezTo>
                    <a:lnTo>
                      <a:pt x="2880" y="755"/>
                    </a:lnTo>
                    <a:cubicBezTo>
                      <a:pt x="2880" y="755"/>
                      <a:pt x="2679" y="755"/>
                      <a:pt x="2402" y="679"/>
                    </a:cubicBezTo>
                    <a:cubicBezTo>
                      <a:pt x="2075" y="604"/>
                      <a:pt x="1761" y="491"/>
                      <a:pt x="1459" y="353"/>
                    </a:cubicBezTo>
                    <a:cubicBezTo>
                      <a:pt x="1145" y="202"/>
                      <a:pt x="818" y="101"/>
                      <a:pt x="491" y="38"/>
                    </a:cubicBezTo>
                    <a:cubicBezTo>
                      <a:pt x="365" y="13"/>
                      <a:pt x="252" y="0"/>
                      <a:pt x="12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27"/>
              <p:cNvSpPr/>
              <p:nvPr/>
            </p:nvSpPr>
            <p:spPr>
              <a:xfrm>
                <a:off x="4367050" y="4083200"/>
                <a:ext cx="38700" cy="25425"/>
              </a:xfrm>
              <a:custGeom>
                <a:avLst/>
                <a:gdLst/>
                <a:ahLst/>
                <a:cxnLst/>
                <a:rect l="l" t="t" r="r" b="b"/>
                <a:pathLst>
                  <a:path w="1548" h="1017" extrusionOk="0">
                    <a:moveTo>
                      <a:pt x="13" y="1"/>
                    </a:moveTo>
                    <a:cubicBezTo>
                      <a:pt x="1" y="14"/>
                      <a:pt x="139" y="39"/>
                      <a:pt x="315" y="114"/>
                    </a:cubicBezTo>
                    <a:cubicBezTo>
                      <a:pt x="529" y="190"/>
                      <a:pt x="717" y="315"/>
                      <a:pt x="868" y="466"/>
                    </a:cubicBezTo>
                    <a:cubicBezTo>
                      <a:pt x="931" y="554"/>
                      <a:pt x="981" y="642"/>
                      <a:pt x="1019" y="730"/>
                    </a:cubicBezTo>
                    <a:cubicBezTo>
                      <a:pt x="1069" y="806"/>
                      <a:pt x="1132" y="881"/>
                      <a:pt x="1208" y="932"/>
                    </a:cubicBezTo>
                    <a:cubicBezTo>
                      <a:pt x="1283" y="969"/>
                      <a:pt x="1359" y="994"/>
                      <a:pt x="1434" y="1007"/>
                    </a:cubicBezTo>
                    <a:cubicBezTo>
                      <a:pt x="1453" y="1013"/>
                      <a:pt x="1472" y="1016"/>
                      <a:pt x="1491" y="1016"/>
                    </a:cubicBezTo>
                    <a:cubicBezTo>
                      <a:pt x="1510" y="1016"/>
                      <a:pt x="1528" y="1013"/>
                      <a:pt x="1547" y="1007"/>
                    </a:cubicBezTo>
                    <a:cubicBezTo>
                      <a:pt x="1447" y="994"/>
                      <a:pt x="1346" y="957"/>
                      <a:pt x="1258" y="906"/>
                    </a:cubicBezTo>
                    <a:cubicBezTo>
                      <a:pt x="1183" y="856"/>
                      <a:pt x="1132" y="781"/>
                      <a:pt x="1095" y="705"/>
                    </a:cubicBezTo>
                    <a:cubicBezTo>
                      <a:pt x="1057" y="617"/>
                      <a:pt x="1007" y="529"/>
                      <a:pt x="944" y="441"/>
                    </a:cubicBezTo>
                    <a:cubicBezTo>
                      <a:pt x="780" y="278"/>
                      <a:pt x="579" y="152"/>
                      <a:pt x="353" y="89"/>
                    </a:cubicBezTo>
                    <a:cubicBezTo>
                      <a:pt x="239" y="39"/>
                      <a:pt x="126" y="14"/>
                      <a:pt x="1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27"/>
              <p:cNvSpPr/>
              <p:nvPr/>
            </p:nvSpPr>
            <p:spPr>
              <a:xfrm>
                <a:off x="4268025" y="3866300"/>
                <a:ext cx="536025" cy="403350"/>
              </a:xfrm>
              <a:custGeom>
                <a:avLst/>
                <a:gdLst/>
                <a:ahLst/>
                <a:cxnLst/>
                <a:rect l="l" t="t" r="r" b="b"/>
                <a:pathLst>
                  <a:path w="21441" h="16134" extrusionOk="0">
                    <a:moveTo>
                      <a:pt x="11469" y="0"/>
                    </a:moveTo>
                    <a:lnTo>
                      <a:pt x="11418" y="63"/>
                    </a:lnTo>
                    <a:cubicBezTo>
                      <a:pt x="11456" y="26"/>
                      <a:pt x="11469" y="0"/>
                      <a:pt x="11469" y="0"/>
                    </a:cubicBezTo>
                    <a:close/>
                    <a:moveTo>
                      <a:pt x="11469" y="13"/>
                    </a:moveTo>
                    <a:lnTo>
                      <a:pt x="11657" y="76"/>
                    </a:lnTo>
                    <a:lnTo>
                      <a:pt x="12185" y="252"/>
                    </a:lnTo>
                    <a:lnTo>
                      <a:pt x="14147" y="893"/>
                    </a:lnTo>
                    <a:lnTo>
                      <a:pt x="21323" y="3243"/>
                    </a:lnTo>
                    <a:lnTo>
                      <a:pt x="10897" y="16035"/>
                    </a:lnTo>
                    <a:lnTo>
                      <a:pt x="10897" y="16035"/>
                    </a:lnTo>
                    <a:lnTo>
                      <a:pt x="10312" y="15832"/>
                    </a:lnTo>
                    <a:lnTo>
                      <a:pt x="151" y="12395"/>
                    </a:lnTo>
                    <a:lnTo>
                      <a:pt x="151" y="12395"/>
                    </a:lnTo>
                    <a:lnTo>
                      <a:pt x="8287" y="3496"/>
                    </a:lnTo>
                    <a:lnTo>
                      <a:pt x="10639" y="931"/>
                    </a:lnTo>
                    <a:lnTo>
                      <a:pt x="11268" y="239"/>
                    </a:lnTo>
                    <a:lnTo>
                      <a:pt x="11418" y="63"/>
                    </a:lnTo>
                    <a:lnTo>
                      <a:pt x="11268" y="227"/>
                    </a:lnTo>
                    <a:cubicBezTo>
                      <a:pt x="11117" y="390"/>
                      <a:pt x="10903" y="617"/>
                      <a:pt x="10639" y="906"/>
                    </a:cubicBezTo>
                    <a:lnTo>
                      <a:pt x="8275" y="3446"/>
                    </a:lnTo>
                    <a:lnTo>
                      <a:pt x="38" y="12387"/>
                    </a:lnTo>
                    <a:lnTo>
                      <a:pt x="1" y="12437"/>
                    </a:lnTo>
                    <a:lnTo>
                      <a:pt x="63" y="12462"/>
                    </a:lnTo>
                    <a:lnTo>
                      <a:pt x="10287" y="15920"/>
                    </a:lnTo>
                    <a:lnTo>
                      <a:pt x="10903" y="16121"/>
                    </a:lnTo>
                    <a:lnTo>
                      <a:pt x="10928" y="16134"/>
                    </a:lnTo>
                    <a:lnTo>
                      <a:pt x="10953" y="16109"/>
                    </a:lnTo>
                    <a:lnTo>
                      <a:pt x="21415" y="3245"/>
                    </a:lnTo>
                    <a:lnTo>
                      <a:pt x="21441" y="3194"/>
                    </a:lnTo>
                    <a:lnTo>
                      <a:pt x="21403" y="3182"/>
                    </a:lnTo>
                    <a:lnTo>
                      <a:pt x="14147" y="843"/>
                    </a:lnTo>
                    <a:lnTo>
                      <a:pt x="12160" y="214"/>
                    </a:lnTo>
                    <a:lnTo>
                      <a:pt x="11645" y="63"/>
                    </a:lnTo>
                    <a:cubicBezTo>
                      <a:pt x="11532" y="26"/>
                      <a:pt x="11469" y="13"/>
                      <a:pt x="11469" y="13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27"/>
              <p:cNvSpPr/>
              <p:nvPr/>
            </p:nvSpPr>
            <p:spPr>
              <a:xfrm>
                <a:off x="3839850" y="2706250"/>
                <a:ext cx="1340200" cy="1149550"/>
              </a:xfrm>
              <a:custGeom>
                <a:avLst/>
                <a:gdLst/>
                <a:ahLst/>
                <a:cxnLst/>
                <a:rect l="l" t="t" r="r" b="b"/>
                <a:pathLst>
                  <a:path w="53608" h="45982" extrusionOk="0">
                    <a:moveTo>
                      <a:pt x="15615" y="1"/>
                    </a:moveTo>
                    <a:cubicBezTo>
                      <a:pt x="14843" y="1"/>
                      <a:pt x="14164" y="587"/>
                      <a:pt x="14097" y="1385"/>
                    </a:cubicBezTo>
                    <a:lnTo>
                      <a:pt x="12085" y="22573"/>
                    </a:lnTo>
                    <a:lnTo>
                      <a:pt x="981" y="31049"/>
                    </a:lnTo>
                    <a:cubicBezTo>
                      <a:pt x="1" y="31803"/>
                      <a:pt x="277" y="33337"/>
                      <a:pt x="1447" y="33714"/>
                    </a:cubicBezTo>
                    <a:lnTo>
                      <a:pt x="40253" y="45912"/>
                    </a:lnTo>
                    <a:cubicBezTo>
                      <a:pt x="40405" y="45959"/>
                      <a:pt x="40560" y="45982"/>
                      <a:pt x="40713" y="45982"/>
                    </a:cubicBezTo>
                    <a:cubicBezTo>
                      <a:pt x="41253" y="45982"/>
                      <a:pt x="41766" y="45698"/>
                      <a:pt x="42051" y="45208"/>
                    </a:cubicBezTo>
                    <a:lnTo>
                      <a:pt x="49244" y="32545"/>
                    </a:lnTo>
                    <a:lnTo>
                      <a:pt x="53469" y="8590"/>
                    </a:lnTo>
                    <a:cubicBezTo>
                      <a:pt x="53607" y="7760"/>
                      <a:pt x="53481" y="6452"/>
                      <a:pt x="52148" y="6000"/>
                    </a:cubicBezTo>
                    <a:lnTo>
                      <a:pt x="15895" y="27"/>
                    </a:lnTo>
                    <a:cubicBezTo>
                      <a:pt x="15801" y="9"/>
                      <a:pt x="15707" y="1"/>
                      <a:pt x="15615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27"/>
              <p:cNvSpPr/>
              <p:nvPr/>
            </p:nvSpPr>
            <p:spPr>
              <a:xfrm>
                <a:off x="3824450" y="2680800"/>
                <a:ext cx="1340175" cy="1149550"/>
              </a:xfrm>
              <a:custGeom>
                <a:avLst/>
                <a:gdLst/>
                <a:ahLst/>
                <a:cxnLst/>
                <a:rect l="l" t="t" r="r" b="b"/>
                <a:pathLst>
                  <a:path w="53607" h="45982" extrusionOk="0">
                    <a:moveTo>
                      <a:pt x="15615" y="0"/>
                    </a:moveTo>
                    <a:cubicBezTo>
                      <a:pt x="14846" y="0"/>
                      <a:pt x="14175" y="587"/>
                      <a:pt x="14097" y="1384"/>
                    </a:cubicBezTo>
                    <a:lnTo>
                      <a:pt x="12085" y="22573"/>
                    </a:lnTo>
                    <a:lnTo>
                      <a:pt x="981" y="31048"/>
                    </a:lnTo>
                    <a:cubicBezTo>
                      <a:pt x="0" y="31803"/>
                      <a:pt x="277" y="33337"/>
                      <a:pt x="1459" y="33714"/>
                    </a:cubicBezTo>
                    <a:lnTo>
                      <a:pt x="40265" y="45911"/>
                    </a:lnTo>
                    <a:cubicBezTo>
                      <a:pt x="40415" y="45959"/>
                      <a:pt x="40568" y="45981"/>
                      <a:pt x="40720" y="45981"/>
                    </a:cubicBezTo>
                    <a:cubicBezTo>
                      <a:pt x="41257" y="45981"/>
                      <a:pt x="41776" y="45697"/>
                      <a:pt x="42051" y="45207"/>
                    </a:cubicBezTo>
                    <a:lnTo>
                      <a:pt x="49243" y="32544"/>
                    </a:lnTo>
                    <a:lnTo>
                      <a:pt x="53469" y="8590"/>
                    </a:lnTo>
                    <a:cubicBezTo>
                      <a:pt x="53607" y="7760"/>
                      <a:pt x="53066" y="6967"/>
                      <a:pt x="52236" y="6817"/>
                    </a:cubicBezTo>
                    <a:lnTo>
                      <a:pt x="15895" y="26"/>
                    </a:lnTo>
                    <a:cubicBezTo>
                      <a:pt x="15801" y="9"/>
                      <a:pt x="15707" y="0"/>
                      <a:pt x="156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27"/>
              <p:cNvSpPr/>
              <p:nvPr/>
            </p:nvSpPr>
            <p:spPr>
              <a:xfrm>
                <a:off x="3828850" y="2680125"/>
                <a:ext cx="1334200" cy="1151625"/>
              </a:xfrm>
              <a:custGeom>
                <a:avLst/>
                <a:gdLst/>
                <a:ahLst/>
                <a:cxnLst/>
                <a:rect l="l" t="t" r="r" b="b"/>
                <a:pathLst>
                  <a:path w="53368" h="46065" extrusionOk="0">
                    <a:moveTo>
                      <a:pt x="15440" y="0"/>
                    </a:moveTo>
                    <a:cubicBezTo>
                      <a:pt x="14814" y="0"/>
                      <a:pt x="14233" y="384"/>
                      <a:pt x="13996" y="971"/>
                    </a:cubicBezTo>
                    <a:cubicBezTo>
                      <a:pt x="13921" y="1185"/>
                      <a:pt x="13871" y="1411"/>
                      <a:pt x="13871" y="1625"/>
                    </a:cubicBezTo>
                    <a:cubicBezTo>
                      <a:pt x="13782" y="2493"/>
                      <a:pt x="13707" y="3348"/>
                      <a:pt x="13632" y="4165"/>
                    </a:cubicBezTo>
                    <a:cubicBezTo>
                      <a:pt x="13468" y="5812"/>
                      <a:pt x="13330" y="7359"/>
                      <a:pt x="13191" y="8805"/>
                    </a:cubicBezTo>
                    <a:cubicBezTo>
                      <a:pt x="12915" y="11710"/>
                      <a:pt x="12688" y="14200"/>
                      <a:pt x="12487" y="16249"/>
                    </a:cubicBezTo>
                    <a:cubicBezTo>
                      <a:pt x="12299" y="18287"/>
                      <a:pt x="12160" y="19871"/>
                      <a:pt x="12060" y="20952"/>
                    </a:cubicBezTo>
                    <a:cubicBezTo>
                      <a:pt x="12009" y="21493"/>
                      <a:pt x="11972" y="21895"/>
                      <a:pt x="11947" y="22172"/>
                    </a:cubicBezTo>
                    <a:cubicBezTo>
                      <a:pt x="11921" y="22449"/>
                      <a:pt x="11909" y="22600"/>
                      <a:pt x="11909" y="22600"/>
                    </a:cubicBezTo>
                    <a:cubicBezTo>
                      <a:pt x="11909" y="22600"/>
                      <a:pt x="11934" y="22461"/>
                      <a:pt x="11959" y="22185"/>
                    </a:cubicBezTo>
                    <a:cubicBezTo>
                      <a:pt x="11984" y="21908"/>
                      <a:pt x="12022" y="21506"/>
                      <a:pt x="12072" y="20965"/>
                    </a:cubicBezTo>
                    <a:cubicBezTo>
                      <a:pt x="12185" y="19884"/>
                      <a:pt x="12336" y="18312"/>
                      <a:pt x="12538" y="16262"/>
                    </a:cubicBezTo>
                    <a:cubicBezTo>
                      <a:pt x="12726" y="14225"/>
                      <a:pt x="12965" y="11723"/>
                      <a:pt x="13242" y="8818"/>
                    </a:cubicBezTo>
                    <a:cubicBezTo>
                      <a:pt x="13380" y="7372"/>
                      <a:pt x="13531" y="5825"/>
                      <a:pt x="13694" y="4178"/>
                    </a:cubicBezTo>
                    <a:cubicBezTo>
                      <a:pt x="13770" y="3348"/>
                      <a:pt x="13858" y="2505"/>
                      <a:pt x="13933" y="1638"/>
                    </a:cubicBezTo>
                    <a:cubicBezTo>
                      <a:pt x="13946" y="1424"/>
                      <a:pt x="13984" y="1210"/>
                      <a:pt x="14059" y="1009"/>
                    </a:cubicBezTo>
                    <a:cubicBezTo>
                      <a:pt x="14147" y="808"/>
                      <a:pt x="14273" y="619"/>
                      <a:pt x="14424" y="468"/>
                    </a:cubicBezTo>
                    <a:cubicBezTo>
                      <a:pt x="14699" y="214"/>
                      <a:pt x="15063" y="76"/>
                      <a:pt x="15441" y="76"/>
                    </a:cubicBezTo>
                    <a:cubicBezTo>
                      <a:pt x="15513" y="76"/>
                      <a:pt x="15584" y="81"/>
                      <a:pt x="15656" y="91"/>
                    </a:cubicBezTo>
                    <a:lnTo>
                      <a:pt x="40982" y="4832"/>
                    </a:lnTo>
                    <a:lnTo>
                      <a:pt x="48300" y="6190"/>
                    </a:lnTo>
                    <a:lnTo>
                      <a:pt x="52073" y="6906"/>
                    </a:lnTo>
                    <a:cubicBezTo>
                      <a:pt x="52714" y="7032"/>
                      <a:pt x="53192" y="7560"/>
                      <a:pt x="53255" y="8214"/>
                    </a:cubicBezTo>
                    <a:cubicBezTo>
                      <a:pt x="53267" y="8365"/>
                      <a:pt x="53267" y="8529"/>
                      <a:pt x="53230" y="8679"/>
                    </a:cubicBezTo>
                    <a:lnTo>
                      <a:pt x="53142" y="9170"/>
                    </a:lnTo>
                    <a:cubicBezTo>
                      <a:pt x="53091" y="9497"/>
                      <a:pt x="53028" y="9811"/>
                      <a:pt x="52978" y="10138"/>
                    </a:cubicBezTo>
                    <a:cubicBezTo>
                      <a:pt x="52060" y="15344"/>
                      <a:pt x="51117" y="20713"/>
                      <a:pt x="50149" y="26234"/>
                    </a:cubicBezTo>
                    <a:cubicBezTo>
                      <a:pt x="49759" y="28397"/>
                      <a:pt x="49382" y="30547"/>
                      <a:pt x="49030" y="32571"/>
                    </a:cubicBezTo>
                    <a:lnTo>
                      <a:pt x="49030" y="32559"/>
                    </a:lnTo>
                    <a:lnTo>
                      <a:pt x="45207" y="39274"/>
                    </a:lnTo>
                    <a:lnTo>
                      <a:pt x="43346" y="42556"/>
                    </a:lnTo>
                    <a:lnTo>
                      <a:pt x="42428" y="44178"/>
                    </a:lnTo>
                    <a:cubicBezTo>
                      <a:pt x="42277" y="44442"/>
                      <a:pt x="42126" y="44719"/>
                      <a:pt x="41963" y="44983"/>
                    </a:cubicBezTo>
                    <a:cubicBezTo>
                      <a:pt x="41900" y="45121"/>
                      <a:pt x="41812" y="45247"/>
                      <a:pt x="41736" y="45373"/>
                    </a:cubicBezTo>
                    <a:cubicBezTo>
                      <a:pt x="41460" y="45737"/>
                      <a:pt x="41045" y="45951"/>
                      <a:pt x="40592" y="45964"/>
                    </a:cubicBezTo>
                    <a:cubicBezTo>
                      <a:pt x="40565" y="45966"/>
                      <a:pt x="40539" y="45967"/>
                      <a:pt x="40512" y="45967"/>
                    </a:cubicBezTo>
                    <a:cubicBezTo>
                      <a:pt x="40239" y="45967"/>
                      <a:pt x="39975" y="45856"/>
                      <a:pt x="39712" y="45788"/>
                    </a:cubicBezTo>
                    <a:lnTo>
                      <a:pt x="37989" y="45234"/>
                    </a:lnTo>
                    <a:lnTo>
                      <a:pt x="34581" y="44178"/>
                    </a:lnTo>
                    <a:lnTo>
                      <a:pt x="28017" y="42103"/>
                    </a:lnTo>
                    <a:lnTo>
                      <a:pt x="5408" y="35011"/>
                    </a:lnTo>
                    <a:lnTo>
                      <a:pt x="3069" y="34282"/>
                    </a:lnTo>
                    <a:lnTo>
                      <a:pt x="1937" y="33930"/>
                    </a:lnTo>
                    <a:lnTo>
                      <a:pt x="1384" y="33753"/>
                    </a:lnTo>
                    <a:cubicBezTo>
                      <a:pt x="1296" y="33728"/>
                      <a:pt x="1208" y="33691"/>
                      <a:pt x="1120" y="33653"/>
                    </a:cubicBezTo>
                    <a:cubicBezTo>
                      <a:pt x="1044" y="33615"/>
                      <a:pt x="956" y="33577"/>
                      <a:pt x="881" y="33527"/>
                    </a:cubicBezTo>
                    <a:cubicBezTo>
                      <a:pt x="579" y="33313"/>
                      <a:pt x="365" y="32999"/>
                      <a:pt x="277" y="32634"/>
                    </a:cubicBezTo>
                    <a:cubicBezTo>
                      <a:pt x="202" y="32282"/>
                      <a:pt x="239" y="31918"/>
                      <a:pt x="403" y="31603"/>
                    </a:cubicBezTo>
                    <a:cubicBezTo>
                      <a:pt x="441" y="31528"/>
                      <a:pt x="491" y="31452"/>
                      <a:pt x="541" y="31377"/>
                    </a:cubicBezTo>
                    <a:cubicBezTo>
                      <a:pt x="592" y="31314"/>
                      <a:pt x="654" y="31251"/>
                      <a:pt x="717" y="31188"/>
                    </a:cubicBezTo>
                    <a:cubicBezTo>
                      <a:pt x="843" y="31075"/>
                      <a:pt x="981" y="30974"/>
                      <a:pt x="1120" y="30874"/>
                    </a:cubicBezTo>
                    <a:lnTo>
                      <a:pt x="1924" y="30258"/>
                    </a:lnTo>
                    <a:lnTo>
                      <a:pt x="7332" y="26121"/>
                    </a:lnTo>
                    <a:lnTo>
                      <a:pt x="10727" y="23505"/>
                    </a:lnTo>
                    <a:cubicBezTo>
                      <a:pt x="11117" y="23216"/>
                      <a:pt x="11406" y="22990"/>
                      <a:pt x="11607" y="22826"/>
                    </a:cubicBezTo>
                    <a:lnTo>
                      <a:pt x="11607" y="22826"/>
                    </a:lnTo>
                    <a:lnTo>
                      <a:pt x="10714" y="23505"/>
                    </a:lnTo>
                    <a:lnTo>
                      <a:pt x="7294" y="26095"/>
                    </a:lnTo>
                    <a:lnTo>
                      <a:pt x="1887" y="30220"/>
                    </a:lnTo>
                    <a:lnTo>
                      <a:pt x="1082" y="30824"/>
                    </a:lnTo>
                    <a:cubicBezTo>
                      <a:pt x="944" y="30924"/>
                      <a:pt x="805" y="31037"/>
                      <a:pt x="680" y="31151"/>
                    </a:cubicBezTo>
                    <a:cubicBezTo>
                      <a:pt x="617" y="31213"/>
                      <a:pt x="554" y="31276"/>
                      <a:pt x="491" y="31352"/>
                    </a:cubicBezTo>
                    <a:cubicBezTo>
                      <a:pt x="441" y="31427"/>
                      <a:pt x="390" y="31503"/>
                      <a:pt x="353" y="31578"/>
                    </a:cubicBezTo>
                    <a:cubicBezTo>
                      <a:pt x="0" y="32270"/>
                      <a:pt x="214" y="33112"/>
                      <a:pt x="843" y="33565"/>
                    </a:cubicBezTo>
                    <a:cubicBezTo>
                      <a:pt x="931" y="33615"/>
                      <a:pt x="1019" y="33665"/>
                      <a:pt x="1107" y="33703"/>
                    </a:cubicBezTo>
                    <a:cubicBezTo>
                      <a:pt x="1195" y="33741"/>
                      <a:pt x="1283" y="33779"/>
                      <a:pt x="1371" y="33804"/>
                    </a:cubicBezTo>
                    <a:lnTo>
                      <a:pt x="1924" y="33980"/>
                    </a:lnTo>
                    <a:lnTo>
                      <a:pt x="3044" y="34332"/>
                    </a:lnTo>
                    <a:lnTo>
                      <a:pt x="5383" y="35074"/>
                    </a:lnTo>
                    <a:lnTo>
                      <a:pt x="27979" y="42191"/>
                    </a:lnTo>
                    <a:lnTo>
                      <a:pt x="34556" y="44253"/>
                    </a:lnTo>
                    <a:lnTo>
                      <a:pt x="37951" y="45322"/>
                    </a:lnTo>
                    <a:lnTo>
                      <a:pt x="39687" y="45863"/>
                    </a:lnTo>
                    <a:cubicBezTo>
                      <a:pt x="39825" y="45913"/>
                      <a:pt x="39963" y="45964"/>
                      <a:pt x="40127" y="46001"/>
                    </a:cubicBezTo>
                    <a:cubicBezTo>
                      <a:pt x="40278" y="46039"/>
                      <a:pt x="40429" y="46064"/>
                      <a:pt x="40592" y="46064"/>
                    </a:cubicBezTo>
                    <a:cubicBezTo>
                      <a:pt x="40906" y="46039"/>
                      <a:pt x="41221" y="45938"/>
                      <a:pt x="41472" y="45737"/>
                    </a:cubicBezTo>
                    <a:cubicBezTo>
                      <a:pt x="41598" y="45649"/>
                      <a:pt x="41711" y="45536"/>
                      <a:pt x="41812" y="45410"/>
                    </a:cubicBezTo>
                    <a:cubicBezTo>
                      <a:pt x="41900" y="45285"/>
                      <a:pt x="41975" y="45146"/>
                      <a:pt x="42051" y="45008"/>
                    </a:cubicBezTo>
                    <a:lnTo>
                      <a:pt x="42516" y="44203"/>
                    </a:lnTo>
                    <a:lnTo>
                      <a:pt x="43434" y="42594"/>
                    </a:lnTo>
                    <a:cubicBezTo>
                      <a:pt x="44050" y="41500"/>
                      <a:pt x="44666" y="40406"/>
                      <a:pt x="45295" y="39312"/>
                    </a:cubicBezTo>
                    <a:lnTo>
                      <a:pt x="49118" y="32584"/>
                    </a:lnTo>
                    <a:lnTo>
                      <a:pt x="50237" y="26234"/>
                    </a:lnTo>
                    <a:cubicBezTo>
                      <a:pt x="51205" y="20726"/>
                      <a:pt x="52148" y="15344"/>
                      <a:pt x="53066" y="10151"/>
                    </a:cubicBezTo>
                    <a:cubicBezTo>
                      <a:pt x="53116" y="9824"/>
                      <a:pt x="53179" y="9497"/>
                      <a:pt x="53230" y="9182"/>
                    </a:cubicBezTo>
                    <a:lnTo>
                      <a:pt x="53318" y="8692"/>
                    </a:lnTo>
                    <a:cubicBezTo>
                      <a:pt x="53355" y="8529"/>
                      <a:pt x="53368" y="8365"/>
                      <a:pt x="53343" y="8202"/>
                    </a:cubicBezTo>
                    <a:cubicBezTo>
                      <a:pt x="53280" y="7510"/>
                      <a:pt x="52764" y="6944"/>
                      <a:pt x="52085" y="6806"/>
                    </a:cubicBezTo>
                    <a:lnTo>
                      <a:pt x="48313" y="6102"/>
                    </a:lnTo>
                    <a:lnTo>
                      <a:pt x="40982" y="4731"/>
                    </a:lnTo>
                    <a:lnTo>
                      <a:pt x="15656" y="15"/>
                    </a:lnTo>
                    <a:cubicBezTo>
                      <a:pt x="15584" y="5"/>
                      <a:pt x="15512" y="0"/>
                      <a:pt x="15440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27"/>
              <p:cNvSpPr/>
              <p:nvPr/>
            </p:nvSpPr>
            <p:spPr>
              <a:xfrm>
                <a:off x="3972200" y="3270875"/>
                <a:ext cx="1025500" cy="407450"/>
              </a:xfrm>
              <a:custGeom>
                <a:avLst/>
                <a:gdLst/>
                <a:ahLst/>
                <a:cxnLst/>
                <a:rect l="l" t="t" r="r" b="b"/>
                <a:pathLst>
                  <a:path w="41020" h="16298" extrusionOk="0">
                    <a:moveTo>
                      <a:pt x="7382" y="1"/>
                    </a:moveTo>
                    <a:lnTo>
                      <a:pt x="1" y="5509"/>
                    </a:lnTo>
                    <a:lnTo>
                      <a:pt x="36065" y="16298"/>
                    </a:lnTo>
                    <a:lnTo>
                      <a:pt x="41020" y="8992"/>
                    </a:lnTo>
                    <a:lnTo>
                      <a:pt x="7382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06" name="Google Shape;506;p27"/>
              <p:cNvSpPr/>
              <p:nvPr/>
            </p:nvSpPr>
            <p:spPr>
              <a:xfrm>
                <a:off x="4175600" y="3514200"/>
                <a:ext cx="313775" cy="154375"/>
              </a:xfrm>
              <a:custGeom>
                <a:avLst/>
                <a:gdLst/>
                <a:ahLst/>
                <a:cxnLst/>
                <a:rect l="l" t="t" r="r" b="b"/>
                <a:pathLst>
                  <a:path w="12551" h="6175" extrusionOk="0">
                    <a:moveTo>
                      <a:pt x="3760" y="1"/>
                    </a:moveTo>
                    <a:lnTo>
                      <a:pt x="1" y="3333"/>
                    </a:lnTo>
                    <a:lnTo>
                      <a:pt x="9293" y="6175"/>
                    </a:lnTo>
                    <a:lnTo>
                      <a:pt x="12550" y="2641"/>
                    </a:lnTo>
                    <a:lnTo>
                      <a:pt x="376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27"/>
              <p:cNvSpPr/>
              <p:nvPr/>
            </p:nvSpPr>
            <p:spPr>
              <a:xfrm>
                <a:off x="4004275" y="3264900"/>
                <a:ext cx="980850" cy="401175"/>
              </a:xfrm>
              <a:custGeom>
                <a:avLst/>
                <a:gdLst/>
                <a:ahLst/>
                <a:cxnLst/>
                <a:rect l="l" t="t" r="r" b="b"/>
                <a:pathLst>
                  <a:path w="39234" h="16047" extrusionOk="0">
                    <a:moveTo>
                      <a:pt x="6363" y="1799"/>
                    </a:moveTo>
                    <a:cubicBezTo>
                      <a:pt x="7042" y="1988"/>
                      <a:pt x="7834" y="2214"/>
                      <a:pt x="8740" y="2466"/>
                    </a:cubicBezTo>
                    <a:cubicBezTo>
                      <a:pt x="8212" y="2906"/>
                      <a:pt x="7583" y="3434"/>
                      <a:pt x="6916" y="4000"/>
                    </a:cubicBezTo>
                    <a:lnTo>
                      <a:pt x="4502" y="3333"/>
                    </a:lnTo>
                    <a:cubicBezTo>
                      <a:pt x="5181" y="2792"/>
                      <a:pt x="5810" y="2277"/>
                      <a:pt x="6363" y="1812"/>
                    </a:cubicBezTo>
                    <a:lnTo>
                      <a:pt x="6363" y="1799"/>
                    </a:lnTo>
                    <a:close/>
                    <a:moveTo>
                      <a:pt x="8815" y="2491"/>
                    </a:moveTo>
                    <a:lnTo>
                      <a:pt x="11506" y="3245"/>
                    </a:lnTo>
                    <a:cubicBezTo>
                      <a:pt x="10978" y="3685"/>
                      <a:pt x="10349" y="4201"/>
                      <a:pt x="9695" y="4767"/>
                    </a:cubicBezTo>
                    <a:lnTo>
                      <a:pt x="7017" y="4025"/>
                    </a:lnTo>
                    <a:cubicBezTo>
                      <a:pt x="7696" y="3472"/>
                      <a:pt x="8312" y="2943"/>
                      <a:pt x="8828" y="2503"/>
                    </a:cubicBezTo>
                    <a:lnTo>
                      <a:pt x="8815" y="2491"/>
                    </a:lnTo>
                    <a:close/>
                    <a:moveTo>
                      <a:pt x="11594" y="3270"/>
                    </a:moveTo>
                    <a:lnTo>
                      <a:pt x="14185" y="4000"/>
                    </a:lnTo>
                    <a:cubicBezTo>
                      <a:pt x="13656" y="4440"/>
                      <a:pt x="13028" y="4955"/>
                      <a:pt x="12374" y="5521"/>
                    </a:cubicBezTo>
                    <a:lnTo>
                      <a:pt x="9796" y="4792"/>
                    </a:lnTo>
                    <a:cubicBezTo>
                      <a:pt x="10475" y="4251"/>
                      <a:pt x="11079" y="3723"/>
                      <a:pt x="11594" y="3283"/>
                    </a:cubicBezTo>
                    <a:lnTo>
                      <a:pt x="11594" y="3270"/>
                    </a:lnTo>
                    <a:close/>
                    <a:moveTo>
                      <a:pt x="4452" y="3346"/>
                    </a:moveTo>
                    <a:lnTo>
                      <a:pt x="6866" y="4037"/>
                    </a:lnTo>
                    <a:cubicBezTo>
                      <a:pt x="6715" y="4163"/>
                      <a:pt x="6577" y="4289"/>
                      <a:pt x="6426" y="4402"/>
                    </a:cubicBezTo>
                    <a:lnTo>
                      <a:pt x="5030" y="5597"/>
                    </a:lnTo>
                    <a:cubicBezTo>
                      <a:pt x="4037" y="5307"/>
                      <a:pt x="3182" y="5069"/>
                      <a:pt x="2477" y="4867"/>
                    </a:cubicBezTo>
                    <a:cubicBezTo>
                      <a:pt x="3043" y="4440"/>
                      <a:pt x="3672" y="3962"/>
                      <a:pt x="4326" y="3446"/>
                    </a:cubicBezTo>
                    <a:lnTo>
                      <a:pt x="4452" y="3346"/>
                    </a:lnTo>
                    <a:close/>
                    <a:moveTo>
                      <a:pt x="14285" y="4025"/>
                    </a:moveTo>
                    <a:lnTo>
                      <a:pt x="16901" y="4754"/>
                    </a:lnTo>
                    <a:cubicBezTo>
                      <a:pt x="16360" y="5194"/>
                      <a:pt x="15744" y="5710"/>
                      <a:pt x="15077" y="6276"/>
                    </a:cubicBezTo>
                    <a:lnTo>
                      <a:pt x="12487" y="5546"/>
                    </a:lnTo>
                    <a:cubicBezTo>
                      <a:pt x="13141" y="5006"/>
                      <a:pt x="13757" y="4478"/>
                      <a:pt x="14285" y="4025"/>
                    </a:cubicBezTo>
                    <a:close/>
                    <a:moveTo>
                      <a:pt x="6967" y="4063"/>
                    </a:moveTo>
                    <a:lnTo>
                      <a:pt x="9620" y="4817"/>
                    </a:lnTo>
                    <a:lnTo>
                      <a:pt x="9331" y="5069"/>
                    </a:lnTo>
                    <a:lnTo>
                      <a:pt x="7784" y="6376"/>
                    </a:lnTo>
                    <a:lnTo>
                      <a:pt x="5131" y="5622"/>
                    </a:lnTo>
                    <a:cubicBezTo>
                      <a:pt x="5558" y="5270"/>
                      <a:pt x="6011" y="4880"/>
                      <a:pt x="6489" y="4478"/>
                    </a:cubicBezTo>
                    <a:lnTo>
                      <a:pt x="6967" y="4063"/>
                    </a:lnTo>
                    <a:close/>
                    <a:moveTo>
                      <a:pt x="16998" y="4782"/>
                    </a:moveTo>
                    <a:lnTo>
                      <a:pt x="19579" y="5496"/>
                    </a:lnTo>
                    <a:cubicBezTo>
                      <a:pt x="19039" y="5949"/>
                      <a:pt x="18422" y="6464"/>
                      <a:pt x="17756" y="7030"/>
                    </a:cubicBezTo>
                    <a:lnTo>
                      <a:pt x="15191" y="6301"/>
                    </a:lnTo>
                    <a:cubicBezTo>
                      <a:pt x="15856" y="5761"/>
                      <a:pt x="16471" y="5234"/>
                      <a:pt x="16998" y="4782"/>
                    </a:cubicBezTo>
                    <a:close/>
                    <a:moveTo>
                      <a:pt x="9733" y="4855"/>
                    </a:moveTo>
                    <a:lnTo>
                      <a:pt x="12298" y="5584"/>
                    </a:lnTo>
                    <a:lnTo>
                      <a:pt x="12148" y="5710"/>
                    </a:lnTo>
                    <a:cubicBezTo>
                      <a:pt x="11531" y="6238"/>
                      <a:pt x="10965" y="6728"/>
                      <a:pt x="10450" y="7156"/>
                    </a:cubicBezTo>
                    <a:lnTo>
                      <a:pt x="10450" y="7143"/>
                    </a:lnTo>
                    <a:lnTo>
                      <a:pt x="7885" y="6414"/>
                    </a:lnTo>
                    <a:cubicBezTo>
                      <a:pt x="8362" y="6024"/>
                      <a:pt x="8865" y="5584"/>
                      <a:pt x="9406" y="5131"/>
                    </a:cubicBezTo>
                    <a:lnTo>
                      <a:pt x="9733" y="4855"/>
                    </a:lnTo>
                    <a:close/>
                    <a:moveTo>
                      <a:pt x="19680" y="5521"/>
                    </a:moveTo>
                    <a:lnTo>
                      <a:pt x="21541" y="6037"/>
                    </a:lnTo>
                    <a:lnTo>
                      <a:pt x="22270" y="6238"/>
                    </a:lnTo>
                    <a:cubicBezTo>
                      <a:pt x="21730" y="6703"/>
                      <a:pt x="21101" y="7219"/>
                      <a:pt x="20447" y="7785"/>
                    </a:cubicBezTo>
                    <a:lnTo>
                      <a:pt x="20346" y="7760"/>
                    </a:lnTo>
                    <a:lnTo>
                      <a:pt x="17869" y="7055"/>
                    </a:lnTo>
                    <a:cubicBezTo>
                      <a:pt x="18536" y="6502"/>
                      <a:pt x="19152" y="5986"/>
                      <a:pt x="19680" y="5534"/>
                    </a:cubicBezTo>
                    <a:lnTo>
                      <a:pt x="19680" y="5521"/>
                    </a:lnTo>
                    <a:close/>
                    <a:moveTo>
                      <a:pt x="12412" y="5609"/>
                    </a:moveTo>
                    <a:lnTo>
                      <a:pt x="15002" y="6339"/>
                    </a:lnTo>
                    <a:lnTo>
                      <a:pt x="14763" y="6552"/>
                    </a:lnTo>
                    <a:cubicBezTo>
                      <a:pt x="14185" y="7043"/>
                      <a:pt x="13631" y="7508"/>
                      <a:pt x="13141" y="7936"/>
                    </a:cubicBezTo>
                    <a:lnTo>
                      <a:pt x="13141" y="7923"/>
                    </a:lnTo>
                    <a:lnTo>
                      <a:pt x="10551" y="7181"/>
                    </a:lnTo>
                    <a:cubicBezTo>
                      <a:pt x="11053" y="6754"/>
                      <a:pt x="11607" y="6288"/>
                      <a:pt x="12198" y="5785"/>
                    </a:cubicBezTo>
                    <a:lnTo>
                      <a:pt x="12412" y="5609"/>
                    </a:lnTo>
                    <a:close/>
                    <a:moveTo>
                      <a:pt x="22371" y="6263"/>
                    </a:moveTo>
                    <a:lnTo>
                      <a:pt x="25250" y="7068"/>
                    </a:lnTo>
                    <a:cubicBezTo>
                      <a:pt x="24710" y="7521"/>
                      <a:pt x="24081" y="8049"/>
                      <a:pt x="23415" y="8615"/>
                    </a:cubicBezTo>
                    <a:lnTo>
                      <a:pt x="20547" y="7810"/>
                    </a:lnTo>
                    <a:cubicBezTo>
                      <a:pt x="21214" y="7269"/>
                      <a:pt x="21830" y="6741"/>
                      <a:pt x="22371" y="6276"/>
                    </a:cubicBezTo>
                    <a:lnTo>
                      <a:pt x="22371" y="6263"/>
                    </a:lnTo>
                    <a:close/>
                    <a:moveTo>
                      <a:pt x="15115" y="6376"/>
                    </a:moveTo>
                    <a:lnTo>
                      <a:pt x="17693" y="7093"/>
                    </a:lnTo>
                    <a:lnTo>
                      <a:pt x="17567" y="7194"/>
                    </a:lnTo>
                    <a:cubicBezTo>
                      <a:pt x="16926" y="7747"/>
                      <a:pt x="16335" y="8250"/>
                      <a:pt x="15807" y="8703"/>
                    </a:cubicBezTo>
                    <a:lnTo>
                      <a:pt x="15807" y="8690"/>
                    </a:lnTo>
                    <a:lnTo>
                      <a:pt x="13242" y="7948"/>
                    </a:lnTo>
                    <a:cubicBezTo>
                      <a:pt x="13732" y="7546"/>
                      <a:pt x="14273" y="7093"/>
                      <a:pt x="14826" y="6615"/>
                    </a:cubicBezTo>
                    <a:lnTo>
                      <a:pt x="15115" y="6376"/>
                    </a:lnTo>
                    <a:close/>
                    <a:moveTo>
                      <a:pt x="25351" y="7093"/>
                    </a:moveTo>
                    <a:lnTo>
                      <a:pt x="28092" y="7848"/>
                    </a:lnTo>
                    <a:cubicBezTo>
                      <a:pt x="27577" y="8325"/>
                      <a:pt x="26986" y="8866"/>
                      <a:pt x="26357" y="9445"/>
                    </a:cubicBezTo>
                    <a:lnTo>
                      <a:pt x="23528" y="8652"/>
                    </a:lnTo>
                    <a:cubicBezTo>
                      <a:pt x="24194" y="8099"/>
                      <a:pt x="24810" y="7558"/>
                      <a:pt x="25351" y="7106"/>
                    </a:cubicBezTo>
                    <a:lnTo>
                      <a:pt x="25351" y="7093"/>
                    </a:lnTo>
                    <a:close/>
                    <a:moveTo>
                      <a:pt x="17806" y="7131"/>
                    </a:moveTo>
                    <a:lnTo>
                      <a:pt x="20346" y="7848"/>
                    </a:lnTo>
                    <a:lnTo>
                      <a:pt x="20371" y="7848"/>
                    </a:lnTo>
                    <a:cubicBezTo>
                      <a:pt x="19667" y="8439"/>
                      <a:pt x="19026" y="8992"/>
                      <a:pt x="18460" y="9470"/>
                    </a:cubicBezTo>
                    <a:lnTo>
                      <a:pt x="18473" y="9457"/>
                    </a:lnTo>
                    <a:lnTo>
                      <a:pt x="15907" y="8715"/>
                    </a:lnTo>
                    <a:cubicBezTo>
                      <a:pt x="16423" y="8288"/>
                      <a:pt x="17001" y="7785"/>
                      <a:pt x="17630" y="7269"/>
                    </a:cubicBezTo>
                    <a:lnTo>
                      <a:pt x="17806" y="7131"/>
                    </a:lnTo>
                    <a:close/>
                    <a:moveTo>
                      <a:pt x="28180" y="7885"/>
                    </a:moveTo>
                    <a:lnTo>
                      <a:pt x="30922" y="8640"/>
                    </a:lnTo>
                    <a:cubicBezTo>
                      <a:pt x="30419" y="9118"/>
                      <a:pt x="29853" y="9671"/>
                      <a:pt x="29237" y="10262"/>
                    </a:cubicBezTo>
                    <a:lnTo>
                      <a:pt x="26458" y="9482"/>
                    </a:lnTo>
                    <a:cubicBezTo>
                      <a:pt x="27086" y="8904"/>
                      <a:pt x="27677" y="8363"/>
                      <a:pt x="28180" y="7898"/>
                    </a:cubicBezTo>
                    <a:lnTo>
                      <a:pt x="28180" y="7885"/>
                    </a:lnTo>
                    <a:close/>
                    <a:moveTo>
                      <a:pt x="20472" y="7873"/>
                    </a:moveTo>
                    <a:lnTo>
                      <a:pt x="23339" y="8677"/>
                    </a:lnTo>
                    <a:cubicBezTo>
                      <a:pt x="22635" y="9281"/>
                      <a:pt x="21981" y="9847"/>
                      <a:pt x="21415" y="10325"/>
                    </a:cubicBezTo>
                    <a:lnTo>
                      <a:pt x="21428" y="10312"/>
                    </a:lnTo>
                    <a:lnTo>
                      <a:pt x="18762" y="9545"/>
                    </a:lnTo>
                    <a:lnTo>
                      <a:pt x="18561" y="9482"/>
                    </a:lnTo>
                    <a:cubicBezTo>
                      <a:pt x="19127" y="9017"/>
                      <a:pt x="19755" y="8489"/>
                      <a:pt x="20434" y="7910"/>
                    </a:cubicBezTo>
                    <a:lnTo>
                      <a:pt x="20472" y="7873"/>
                    </a:lnTo>
                    <a:close/>
                    <a:moveTo>
                      <a:pt x="31010" y="8665"/>
                    </a:moveTo>
                    <a:cubicBezTo>
                      <a:pt x="31865" y="8904"/>
                      <a:pt x="32670" y="9130"/>
                      <a:pt x="33424" y="9331"/>
                    </a:cubicBezTo>
                    <a:cubicBezTo>
                      <a:pt x="32946" y="9809"/>
                      <a:pt x="32380" y="10375"/>
                      <a:pt x="31777" y="10991"/>
                    </a:cubicBezTo>
                    <a:lnTo>
                      <a:pt x="29350" y="10300"/>
                    </a:lnTo>
                    <a:cubicBezTo>
                      <a:pt x="29966" y="9709"/>
                      <a:pt x="30519" y="9155"/>
                      <a:pt x="31010" y="8665"/>
                    </a:cubicBezTo>
                    <a:close/>
                    <a:moveTo>
                      <a:pt x="23440" y="8715"/>
                    </a:moveTo>
                    <a:lnTo>
                      <a:pt x="26282" y="9507"/>
                    </a:lnTo>
                    <a:cubicBezTo>
                      <a:pt x="25628" y="10136"/>
                      <a:pt x="24999" y="10702"/>
                      <a:pt x="24471" y="11205"/>
                    </a:cubicBezTo>
                    <a:lnTo>
                      <a:pt x="24471" y="11192"/>
                    </a:lnTo>
                    <a:lnTo>
                      <a:pt x="21516" y="10337"/>
                    </a:lnTo>
                    <a:cubicBezTo>
                      <a:pt x="22082" y="9872"/>
                      <a:pt x="22723" y="9331"/>
                      <a:pt x="23402" y="8753"/>
                    </a:cubicBezTo>
                    <a:lnTo>
                      <a:pt x="23440" y="8715"/>
                    </a:lnTo>
                    <a:close/>
                    <a:moveTo>
                      <a:pt x="33500" y="9357"/>
                    </a:moveTo>
                    <a:lnTo>
                      <a:pt x="36178" y="10086"/>
                    </a:lnTo>
                    <a:cubicBezTo>
                      <a:pt x="35750" y="10589"/>
                      <a:pt x="35247" y="11192"/>
                      <a:pt x="34719" y="11821"/>
                    </a:cubicBezTo>
                    <a:lnTo>
                      <a:pt x="31890" y="11004"/>
                    </a:lnTo>
                    <a:cubicBezTo>
                      <a:pt x="32481" y="10413"/>
                      <a:pt x="33034" y="9834"/>
                      <a:pt x="33500" y="9357"/>
                    </a:cubicBezTo>
                    <a:close/>
                    <a:moveTo>
                      <a:pt x="26395" y="9545"/>
                    </a:moveTo>
                    <a:lnTo>
                      <a:pt x="29186" y="10325"/>
                    </a:lnTo>
                    <a:lnTo>
                      <a:pt x="29048" y="10463"/>
                    </a:lnTo>
                    <a:cubicBezTo>
                      <a:pt x="28444" y="11042"/>
                      <a:pt x="27904" y="11582"/>
                      <a:pt x="27401" y="12060"/>
                    </a:cubicBezTo>
                    <a:lnTo>
                      <a:pt x="27413" y="12048"/>
                    </a:lnTo>
                    <a:lnTo>
                      <a:pt x="24571" y="11230"/>
                    </a:lnTo>
                    <a:cubicBezTo>
                      <a:pt x="25100" y="10727"/>
                      <a:pt x="25716" y="10161"/>
                      <a:pt x="26370" y="9570"/>
                    </a:cubicBezTo>
                    <a:lnTo>
                      <a:pt x="26395" y="9545"/>
                    </a:lnTo>
                    <a:close/>
                    <a:moveTo>
                      <a:pt x="29287" y="10350"/>
                    </a:moveTo>
                    <a:lnTo>
                      <a:pt x="31726" y="11029"/>
                    </a:lnTo>
                    <a:lnTo>
                      <a:pt x="31450" y="11318"/>
                    </a:lnTo>
                    <a:cubicBezTo>
                      <a:pt x="30922" y="11859"/>
                      <a:pt x="30431" y="12362"/>
                      <a:pt x="29991" y="12815"/>
                    </a:cubicBezTo>
                    <a:lnTo>
                      <a:pt x="29991" y="12802"/>
                    </a:lnTo>
                    <a:lnTo>
                      <a:pt x="27501" y="12073"/>
                    </a:lnTo>
                    <a:cubicBezTo>
                      <a:pt x="27992" y="11607"/>
                      <a:pt x="28532" y="11079"/>
                      <a:pt x="29111" y="10526"/>
                    </a:cubicBezTo>
                    <a:lnTo>
                      <a:pt x="29287" y="10350"/>
                    </a:lnTo>
                    <a:close/>
                    <a:moveTo>
                      <a:pt x="31840" y="11067"/>
                    </a:moveTo>
                    <a:lnTo>
                      <a:pt x="34682" y="11871"/>
                    </a:lnTo>
                    <a:lnTo>
                      <a:pt x="34380" y="12224"/>
                    </a:lnTo>
                    <a:cubicBezTo>
                      <a:pt x="33931" y="12759"/>
                      <a:pt x="33520" y="13258"/>
                      <a:pt x="33133" y="13719"/>
                    </a:cubicBezTo>
                    <a:lnTo>
                      <a:pt x="33133" y="13719"/>
                    </a:lnTo>
                    <a:cubicBezTo>
                      <a:pt x="32241" y="13456"/>
                      <a:pt x="31223" y="13154"/>
                      <a:pt x="30092" y="12827"/>
                    </a:cubicBezTo>
                    <a:cubicBezTo>
                      <a:pt x="30532" y="12387"/>
                      <a:pt x="31010" y="11897"/>
                      <a:pt x="31525" y="11381"/>
                    </a:cubicBezTo>
                    <a:cubicBezTo>
                      <a:pt x="31626" y="11268"/>
                      <a:pt x="31726" y="11167"/>
                      <a:pt x="31840" y="11067"/>
                    </a:cubicBezTo>
                    <a:close/>
                    <a:moveTo>
                      <a:pt x="8463" y="1"/>
                    </a:moveTo>
                    <a:cubicBezTo>
                      <a:pt x="8425" y="13"/>
                      <a:pt x="8400" y="39"/>
                      <a:pt x="8375" y="64"/>
                    </a:cubicBezTo>
                    <a:lnTo>
                      <a:pt x="8124" y="265"/>
                    </a:lnTo>
                    <a:lnTo>
                      <a:pt x="7231" y="994"/>
                    </a:lnTo>
                    <a:cubicBezTo>
                      <a:pt x="6967" y="1221"/>
                      <a:pt x="6652" y="1472"/>
                      <a:pt x="6313" y="1749"/>
                    </a:cubicBezTo>
                    <a:cubicBezTo>
                      <a:pt x="4766" y="1334"/>
                      <a:pt x="3873" y="1095"/>
                      <a:pt x="3873" y="1095"/>
                    </a:cubicBezTo>
                    <a:lnTo>
                      <a:pt x="3873" y="1095"/>
                    </a:lnTo>
                    <a:cubicBezTo>
                      <a:pt x="3873" y="1107"/>
                      <a:pt x="4741" y="1359"/>
                      <a:pt x="6262" y="1787"/>
                    </a:cubicBezTo>
                    <a:cubicBezTo>
                      <a:pt x="5709" y="2239"/>
                      <a:pt x="5068" y="2755"/>
                      <a:pt x="4376" y="3295"/>
                    </a:cubicBezTo>
                    <a:cubicBezTo>
                      <a:pt x="3270" y="2994"/>
                      <a:pt x="2654" y="2830"/>
                      <a:pt x="2654" y="2830"/>
                    </a:cubicBezTo>
                    <a:lnTo>
                      <a:pt x="2654" y="2830"/>
                    </a:lnTo>
                    <a:cubicBezTo>
                      <a:pt x="2654" y="2830"/>
                      <a:pt x="3257" y="3019"/>
                      <a:pt x="4339" y="3333"/>
                    </a:cubicBezTo>
                    <a:lnTo>
                      <a:pt x="4276" y="3384"/>
                    </a:lnTo>
                    <a:cubicBezTo>
                      <a:pt x="3597" y="3924"/>
                      <a:pt x="2955" y="4415"/>
                      <a:pt x="2389" y="4855"/>
                    </a:cubicBezTo>
                    <a:cubicBezTo>
                      <a:pt x="1132" y="4503"/>
                      <a:pt x="415" y="4301"/>
                      <a:pt x="415" y="4301"/>
                    </a:cubicBezTo>
                    <a:lnTo>
                      <a:pt x="415" y="4301"/>
                    </a:lnTo>
                    <a:cubicBezTo>
                      <a:pt x="415" y="4314"/>
                      <a:pt x="1107" y="4528"/>
                      <a:pt x="2339" y="4892"/>
                    </a:cubicBezTo>
                    <a:cubicBezTo>
                      <a:pt x="1937" y="5194"/>
                      <a:pt x="1572" y="5471"/>
                      <a:pt x="1245" y="5710"/>
                    </a:cubicBezTo>
                    <a:lnTo>
                      <a:pt x="327" y="6414"/>
                    </a:lnTo>
                    <a:lnTo>
                      <a:pt x="76" y="6603"/>
                    </a:lnTo>
                    <a:cubicBezTo>
                      <a:pt x="51" y="6628"/>
                      <a:pt x="25" y="6640"/>
                      <a:pt x="0" y="6678"/>
                    </a:cubicBezTo>
                    <a:cubicBezTo>
                      <a:pt x="25" y="6653"/>
                      <a:pt x="63" y="6640"/>
                      <a:pt x="88" y="6615"/>
                    </a:cubicBezTo>
                    <a:lnTo>
                      <a:pt x="352" y="6439"/>
                    </a:lnTo>
                    <a:cubicBezTo>
                      <a:pt x="579" y="6276"/>
                      <a:pt x="893" y="6049"/>
                      <a:pt x="1295" y="5773"/>
                    </a:cubicBezTo>
                    <a:cubicBezTo>
                      <a:pt x="1622" y="5521"/>
                      <a:pt x="2012" y="5232"/>
                      <a:pt x="2440" y="4918"/>
                    </a:cubicBezTo>
                    <a:lnTo>
                      <a:pt x="4980" y="5660"/>
                    </a:lnTo>
                    <a:cubicBezTo>
                      <a:pt x="3509" y="6904"/>
                      <a:pt x="2477" y="7797"/>
                      <a:pt x="2490" y="7810"/>
                    </a:cubicBezTo>
                    <a:cubicBezTo>
                      <a:pt x="2490" y="7810"/>
                      <a:pt x="2490" y="7810"/>
                      <a:pt x="2490" y="7810"/>
                    </a:cubicBezTo>
                    <a:cubicBezTo>
                      <a:pt x="2518" y="7810"/>
                      <a:pt x="3582" y="6933"/>
                      <a:pt x="5080" y="5685"/>
                    </a:cubicBezTo>
                    <a:lnTo>
                      <a:pt x="7721" y="6452"/>
                    </a:lnTo>
                    <a:cubicBezTo>
                      <a:pt x="6338" y="7634"/>
                      <a:pt x="5382" y="8451"/>
                      <a:pt x="5395" y="8476"/>
                    </a:cubicBezTo>
                    <a:cubicBezTo>
                      <a:pt x="5395" y="8476"/>
                      <a:pt x="5395" y="8476"/>
                      <a:pt x="5395" y="8476"/>
                    </a:cubicBezTo>
                    <a:cubicBezTo>
                      <a:pt x="5423" y="8476"/>
                      <a:pt x="6412" y="7663"/>
                      <a:pt x="7822" y="6489"/>
                    </a:cubicBezTo>
                    <a:lnTo>
                      <a:pt x="10374" y="7231"/>
                    </a:lnTo>
                    <a:cubicBezTo>
                      <a:pt x="9079" y="8325"/>
                      <a:pt x="8186" y="9118"/>
                      <a:pt x="8199" y="9118"/>
                    </a:cubicBezTo>
                    <a:cubicBezTo>
                      <a:pt x="8212" y="9118"/>
                      <a:pt x="9142" y="8363"/>
                      <a:pt x="10475" y="7257"/>
                    </a:cubicBezTo>
                    <a:lnTo>
                      <a:pt x="13053" y="7998"/>
                    </a:lnTo>
                    <a:cubicBezTo>
                      <a:pt x="11720" y="9143"/>
                      <a:pt x="10815" y="9935"/>
                      <a:pt x="10827" y="9948"/>
                    </a:cubicBezTo>
                    <a:cubicBezTo>
                      <a:pt x="10827" y="9948"/>
                      <a:pt x="10827" y="9948"/>
                      <a:pt x="10828" y="9948"/>
                    </a:cubicBezTo>
                    <a:cubicBezTo>
                      <a:pt x="10855" y="9948"/>
                      <a:pt x="11794" y="9171"/>
                      <a:pt x="13153" y="8036"/>
                    </a:cubicBezTo>
                    <a:lnTo>
                      <a:pt x="15719" y="8778"/>
                    </a:lnTo>
                    <a:cubicBezTo>
                      <a:pt x="14461" y="9847"/>
                      <a:pt x="13606" y="10589"/>
                      <a:pt x="13619" y="10601"/>
                    </a:cubicBezTo>
                    <a:cubicBezTo>
                      <a:pt x="13619" y="10602"/>
                      <a:pt x="13619" y="10602"/>
                      <a:pt x="13619" y="10602"/>
                    </a:cubicBezTo>
                    <a:cubicBezTo>
                      <a:pt x="13647" y="10602"/>
                      <a:pt x="14535" y="9875"/>
                      <a:pt x="15807" y="8803"/>
                    </a:cubicBezTo>
                    <a:lnTo>
                      <a:pt x="18385" y="9545"/>
                    </a:lnTo>
                    <a:cubicBezTo>
                      <a:pt x="17203" y="10551"/>
                      <a:pt x="16410" y="11243"/>
                      <a:pt x="16423" y="11255"/>
                    </a:cubicBezTo>
                    <a:cubicBezTo>
                      <a:pt x="16423" y="11255"/>
                      <a:pt x="16423" y="11255"/>
                      <a:pt x="16423" y="11255"/>
                    </a:cubicBezTo>
                    <a:cubicBezTo>
                      <a:pt x="16450" y="11255"/>
                      <a:pt x="17264" y="10580"/>
                      <a:pt x="18473" y="9570"/>
                    </a:cubicBezTo>
                    <a:lnTo>
                      <a:pt x="18724" y="9646"/>
                    </a:lnTo>
                    <a:lnTo>
                      <a:pt x="21327" y="10400"/>
                    </a:lnTo>
                    <a:cubicBezTo>
                      <a:pt x="20158" y="11394"/>
                      <a:pt x="19391" y="12073"/>
                      <a:pt x="19403" y="12085"/>
                    </a:cubicBezTo>
                    <a:cubicBezTo>
                      <a:pt x="19403" y="12085"/>
                      <a:pt x="19403" y="12085"/>
                      <a:pt x="19403" y="12085"/>
                    </a:cubicBezTo>
                    <a:cubicBezTo>
                      <a:pt x="19418" y="12085"/>
                      <a:pt x="20232" y="11422"/>
                      <a:pt x="21415" y="10425"/>
                    </a:cubicBezTo>
                    <a:lnTo>
                      <a:pt x="24395" y="11280"/>
                    </a:lnTo>
                    <a:cubicBezTo>
                      <a:pt x="23264" y="12337"/>
                      <a:pt x="22509" y="13041"/>
                      <a:pt x="22522" y="13053"/>
                    </a:cubicBezTo>
                    <a:cubicBezTo>
                      <a:pt x="22522" y="13054"/>
                      <a:pt x="22522" y="13054"/>
                      <a:pt x="22522" y="13054"/>
                    </a:cubicBezTo>
                    <a:cubicBezTo>
                      <a:pt x="22548" y="13054"/>
                      <a:pt x="23337" y="12353"/>
                      <a:pt x="24483" y="11306"/>
                    </a:cubicBezTo>
                    <a:lnTo>
                      <a:pt x="27338" y="12123"/>
                    </a:lnTo>
                    <a:cubicBezTo>
                      <a:pt x="26143" y="13305"/>
                      <a:pt x="25338" y="14110"/>
                      <a:pt x="25338" y="14122"/>
                    </a:cubicBezTo>
                    <a:cubicBezTo>
                      <a:pt x="25339" y="14122"/>
                      <a:pt x="25339" y="14122"/>
                      <a:pt x="25339" y="14122"/>
                    </a:cubicBezTo>
                    <a:cubicBezTo>
                      <a:pt x="25364" y="14122"/>
                      <a:pt x="26216" y="13333"/>
                      <a:pt x="27426" y="12161"/>
                    </a:cubicBezTo>
                    <a:lnTo>
                      <a:pt x="29928" y="12877"/>
                    </a:lnTo>
                    <a:cubicBezTo>
                      <a:pt x="28771" y="14059"/>
                      <a:pt x="27979" y="14889"/>
                      <a:pt x="27992" y="14902"/>
                    </a:cubicBezTo>
                    <a:cubicBezTo>
                      <a:pt x="27992" y="14902"/>
                      <a:pt x="27992" y="14902"/>
                      <a:pt x="27992" y="14902"/>
                    </a:cubicBezTo>
                    <a:cubicBezTo>
                      <a:pt x="28017" y="14902"/>
                      <a:pt x="28843" y="14088"/>
                      <a:pt x="30016" y="12903"/>
                    </a:cubicBezTo>
                    <a:lnTo>
                      <a:pt x="33085" y="13783"/>
                    </a:lnTo>
                    <a:cubicBezTo>
                      <a:pt x="31978" y="15103"/>
                      <a:pt x="31223" y="16046"/>
                      <a:pt x="31236" y="16046"/>
                    </a:cubicBezTo>
                    <a:cubicBezTo>
                      <a:pt x="31236" y="16046"/>
                      <a:pt x="31236" y="16046"/>
                      <a:pt x="31236" y="16046"/>
                    </a:cubicBezTo>
                    <a:cubicBezTo>
                      <a:pt x="31260" y="16046"/>
                      <a:pt x="32061" y="15132"/>
                      <a:pt x="33173" y="13808"/>
                    </a:cubicBezTo>
                    <a:cubicBezTo>
                      <a:pt x="35600" y="14500"/>
                      <a:pt x="37058" y="14902"/>
                      <a:pt x="37058" y="14902"/>
                    </a:cubicBezTo>
                    <a:cubicBezTo>
                      <a:pt x="37058" y="14902"/>
                      <a:pt x="35625" y="14462"/>
                      <a:pt x="33210" y="13758"/>
                    </a:cubicBezTo>
                    <a:cubicBezTo>
                      <a:pt x="33588" y="13305"/>
                      <a:pt x="34015" y="12815"/>
                      <a:pt x="34443" y="12299"/>
                    </a:cubicBezTo>
                    <a:lnTo>
                      <a:pt x="34770" y="11897"/>
                    </a:lnTo>
                    <a:cubicBezTo>
                      <a:pt x="36795" y="12452"/>
                      <a:pt x="37996" y="12790"/>
                      <a:pt x="38038" y="12790"/>
                    </a:cubicBezTo>
                    <a:cubicBezTo>
                      <a:pt x="38039" y="12790"/>
                      <a:pt x="38039" y="12790"/>
                      <a:pt x="38039" y="12789"/>
                    </a:cubicBezTo>
                    <a:cubicBezTo>
                      <a:pt x="38052" y="12777"/>
                      <a:pt x="36844" y="12437"/>
                      <a:pt x="34807" y="11846"/>
                    </a:cubicBezTo>
                    <a:cubicBezTo>
                      <a:pt x="35348" y="11205"/>
                      <a:pt x="35838" y="10614"/>
                      <a:pt x="36253" y="10111"/>
                    </a:cubicBezTo>
                    <a:cubicBezTo>
                      <a:pt x="38089" y="10604"/>
                      <a:pt x="39177" y="10904"/>
                      <a:pt x="39220" y="10904"/>
                    </a:cubicBezTo>
                    <a:cubicBezTo>
                      <a:pt x="39221" y="10904"/>
                      <a:pt x="39221" y="10903"/>
                      <a:pt x="39221" y="10903"/>
                    </a:cubicBezTo>
                    <a:cubicBezTo>
                      <a:pt x="39234" y="10891"/>
                      <a:pt x="38152" y="10589"/>
                      <a:pt x="36291" y="10061"/>
                    </a:cubicBezTo>
                    <a:cubicBezTo>
                      <a:pt x="37083" y="9105"/>
                      <a:pt x="37599" y="8476"/>
                      <a:pt x="37586" y="8464"/>
                    </a:cubicBezTo>
                    <a:cubicBezTo>
                      <a:pt x="37586" y="8464"/>
                      <a:pt x="37586" y="8464"/>
                      <a:pt x="37586" y="8464"/>
                    </a:cubicBezTo>
                    <a:cubicBezTo>
                      <a:pt x="37563" y="8464"/>
                      <a:pt x="37025" y="9089"/>
                      <a:pt x="36216" y="10036"/>
                    </a:cubicBezTo>
                    <a:lnTo>
                      <a:pt x="33562" y="9294"/>
                    </a:lnTo>
                    <a:cubicBezTo>
                      <a:pt x="34417" y="8413"/>
                      <a:pt x="34971" y="7822"/>
                      <a:pt x="34958" y="7810"/>
                    </a:cubicBezTo>
                    <a:cubicBezTo>
                      <a:pt x="34958" y="7810"/>
                      <a:pt x="34958" y="7810"/>
                      <a:pt x="34958" y="7810"/>
                    </a:cubicBezTo>
                    <a:cubicBezTo>
                      <a:pt x="34933" y="7810"/>
                      <a:pt x="34358" y="8385"/>
                      <a:pt x="33474" y="9268"/>
                    </a:cubicBezTo>
                    <a:lnTo>
                      <a:pt x="31073" y="8602"/>
                    </a:lnTo>
                    <a:cubicBezTo>
                      <a:pt x="32116" y="7571"/>
                      <a:pt x="32808" y="6879"/>
                      <a:pt x="32795" y="6867"/>
                    </a:cubicBezTo>
                    <a:cubicBezTo>
                      <a:pt x="32795" y="6867"/>
                      <a:pt x="32795" y="6867"/>
                      <a:pt x="32795" y="6867"/>
                    </a:cubicBezTo>
                    <a:cubicBezTo>
                      <a:pt x="32770" y="6867"/>
                      <a:pt x="32044" y="7555"/>
                      <a:pt x="30985" y="8577"/>
                    </a:cubicBezTo>
                    <a:lnTo>
                      <a:pt x="28256" y="7810"/>
                    </a:lnTo>
                    <a:cubicBezTo>
                      <a:pt x="29388" y="6754"/>
                      <a:pt x="30142" y="6037"/>
                      <a:pt x="30142" y="6024"/>
                    </a:cubicBezTo>
                    <a:cubicBezTo>
                      <a:pt x="30142" y="6024"/>
                      <a:pt x="30142" y="6024"/>
                      <a:pt x="30142" y="6024"/>
                    </a:cubicBezTo>
                    <a:cubicBezTo>
                      <a:pt x="30115" y="6024"/>
                      <a:pt x="29315" y="6725"/>
                      <a:pt x="28168" y="7785"/>
                    </a:cubicBezTo>
                    <a:lnTo>
                      <a:pt x="25439" y="7030"/>
                    </a:lnTo>
                    <a:cubicBezTo>
                      <a:pt x="26583" y="6049"/>
                      <a:pt x="27350" y="5383"/>
                      <a:pt x="27338" y="5370"/>
                    </a:cubicBezTo>
                    <a:cubicBezTo>
                      <a:pt x="27338" y="5370"/>
                      <a:pt x="27338" y="5370"/>
                      <a:pt x="27337" y="5370"/>
                    </a:cubicBezTo>
                    <a:cubicBezTo>
                      <a:pt x="27310" y="5370"/>
                      <a:pt x="26509" y="6021"/>
                      <a:pt x="25338" y="6992"/>
                    </a:cubicBezTo>
                    <a:lnTo>
                      <a:pt x="22459" y="6200"/>
                    </a:lnTo>
                    <a:cubicBezTo>
                      <a:pt x="23603" y="5219"/>
                      <a:pt x="24370" y="4553"/>
                      <a:pt x="24358" y="4540"/>
                    </a:cubicBezTo>
                    <a:cubicBezTo>
                      <a:pt x="24358" y="4540"/>
                      <a:pt x="24357" y="4540"/>
                      <a:pt x="24357" y="4540"/>
                    </a:cubicBezTo>
                    <a:cubicBezTo>
                      <a:pt x="24330" y="4540"/>
                      <a:pt x="23542" y="5191"/>
                      <a:pt x="22358" y="6175"/>
                    </a:cubicBezTo>
                    <a:lnTo>
                      <a:pt x="21566" y="5949"/>
                    </a:lnTo>
                    <a:lnTo>
                      <a:pt x="19768" y="5446"/>
                    </a:lnTo>
                    <a:cubicBezTo>
                      <a:pt x="20862" y="4515"/>
                      <a:pt x="21566" y="3899"/>
                      <a:pt x="21566" y="3874"/>
                    </a:cubicBezTo>
                    <a:cubicBezTo>
                      <a:pt x="21566" y="3874"/>
                      <a:pt x="21566" y="3874"/>
                      <a:pt x="21565" y="3874"/>
                    </a:cubicBezTo>
                    <a:cubicBezTo>
                      <a:pt x="21538" y="3874"/>
                      <a:pt x="20788" y="4487"/>
                      <a:pt x="19680" y="5421"/>
                    </a:cubicBezTo>
                    <a:lnTo>
                      <a:pt x="17077" y="4716"/>
                    </a:lnTo>
                    <a:cubicBezTo>
                      <a:pt x="18095" y="3836"/>
                      <a:pt x="18762" y="3258"/>
                      <a:pt x="18749" y="3245"/>
                    </a:cubicBezTo>
                    <a:cubicBezTo>
                      <a:pt x="18749" y="3245"/>
                      <a:pt x="18749" y="3244"/>
                      <a:pt x="18748" y="3244"/>
                    </a:cubicBezTo>
                    <a:cubicBezTo>
                      <a:pt x="18720" y="3244"/>
                      <a:pt x="18023" y="3817"/>
                      <a:pt x="16976" y="4691"/>
                    </a:cubicBezTo>
                    <a:lnTo>
                      <a:pt x="14361" y="3962"/>
                    </a:lnTo>
                    <a:cubicBezTo>
                      <a:pt x="15430" y="3044"/>
                      <a:pt x="16146" y="2428"/>
                      <a:pt x="16134" y="2415"/>
                    </a:cubicBezTo>
                    <a:cubicBezTo>
                      <a:pt x="16134" y="2415"/>
                      <a:pt x="16133" y="2415"/>
                      <a:pt x="16133" y="2415"/>
                    </a:cubicBezTo>
                    <a:cubicBezTo>
                      <a:pt x="16106" y="2415"/>
                      <a:pt x="15368" y="3016"/>
                      <a:pt x="14260" y="3937"/>
                    </a:cubicBezTo>
                    <a:lnTo>
                      <a:pt x="11657" y="3220"/>
                    </a:lnTo>
                    <a:cubicBezTo>
                      <a:pt x="12688" y="2352"/>
                      <a:pt x="13342" y="1774"/>
                      <a:pt x="13330" y="1761"/>
                    </a:cubicBezTo>
                    <a:cubicBezTo>
                      <a:pt x="13329" y="1761"/>
                      <a:pt x="13329" y="1761"/>
                      <a:pt x="13329" y="1761"/>
                    </a:cubicBezTo>
                    <a:cubicBezTo>
                      <a:pt x="13302" y="1761"/>
                      <a:pt x="12614" y="2324"/>
                      <a:pt x="11569" y="3195"/>
                    </a:cubicBezTo>
                    <a:lnTo>
                      <a:pt x="8878" y="2453"/>
                    </a:lnTo>
                    <a:cubicBezTo>
                      <a:pt x="9821" y="1636"/>
                      <a:pt x="10437" y="1107"/>
                      <a:pt x="10425" y="1095"/>
                    </a:cubicBezTo>
                    <a:cubicBezTo>
                      <a:pt x="10425" y="1095"/>
                      <a:pt x="10424" y="1095"/>
                      <a:pt x="10424" y="1095"/>
                    </a:cubicBezTo>
                    <a:cubicBezTo>
                      <a:pt x="10397" y="1095"/>
                      <a:pt x="9759" y="1620"/>
                      <a:pt x="8790" y="2428"/>
                    </a:cubicBezTo>
                    <a:lnTo>
                      <a:pt x="6401" y="1774"/>
                    </a:lnTo>
                    <a:cubicBezTo>
                      <a:pt x="6715" y="1510"/>
                      <a:pt x="7017" y="1258"/>
                      <a:pt x="7281" y="1045"/>
                    </a:cubicBezTo>
                    <a:cubicBezTo>
                      <a:pt x="7646" y="730"/>
                      <a:pt x="7948" y="466"/>
                      <a:pt x="8149" y="290"/>
                    </a:cubicBezTo>
                    <a:lnTo>
                      <a:pt x="8388" y="76"/>
                    </a:lnTo>
                    <a:cubicBezTo>
                      <a:pt x="8413" y="51"/>
                      <a:pt x="8438" y="26"/>
                      <a:pt x="8463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27"/>
              <p:cNvSpPr/>
              <p:nvPr/>
            </p:nvSpPr>
            <p:spPr>
              <a:xfrm>
                <a:off x="4169000" y="2733300"/>
                <a:ext cx="944075" cy="721525"/>
              </a:xfrm>
              <a:custGeom>
                <a:avLst/>
                <a:gdLst/>
                <a:ahLst/>
                <a:cxnLst/>
                <a:rect l="l" t="t" r="r" b="b"/>
                <a:pathLst>
                  <a:path w="37763" h="28861" extrusionOk="0">
                    <a:moveTo>
                      <a:pt x="17593" y="3208"/>
                    </a:moveTo>
                    <a:lnTo>
                      <a:pt x="30758" y="5823"/>
                    </a:lnTo>
                    <a:cubicBezTo>
                      <a:pt x="30872" y="6414"/>
                      <a:pt x="30846" y="6993"/>
                      <a:pt x="30520" y="7496"/>
                    </a:cubicBezTo>
                    <a:cubicBezTo>
                      <a:pt x="30101" y="8139"/>
                      <a:pt x="29298" y="8426"/>
                      <a:pt x="28517" y="8426"/>
                    </a:cubicBezTo>
                    <a:cubicBezTo>
                      <a:pt x="28383" y="8426"/>
                      <a:pt x="28249" y="8418"/>
                      <a:pt x="28118" y="8401"/>
                    </a:cubicBezTo>
                    <a:cubicBezTo>
                      <a:pt x="27212" y="8288"/>
                      <a:pt x="26382" y="7873"/>
                      <a:pt x="25552" y="7546"/>
                    </a:cubicBezTo>
                    <a:cubicBezTo>
                      <a:pt x="24957" y="7311"/>
                      <a:pt x="24303" y="7122"/>
                      <a:pt x="23661" y="7122"/>
                    </a:cubicBezTo>
                    <a:cubicBezTo>
                      <a:pt x="23408" y="7122"/>
                      <a:pt x="23157" y="7151"/>
                      <a:pt x="22912" y="7219"/>
                    </a:cubicBezTo>
                    <a:cubicBezTo>
                      <a:pt x="22032" y="7458"/>
                      <a:pt x="21315" y="8175"/>
                      <a:pt x="20422" y="8401"/>
                    </a:cubicBezTo>
                    <a:cubicBezTo>
                      <a:pt x="20205" y="8453"/>
                      <a:pt x="19980" y="8478"/>
                      <a:pt x="19752" y="8478"/>
                    </a:cubicBezTo>
                    <a:cubicBezTo>
                      <a:pt x="18603" y="8478"/>
                      <a:pt x="17380" y="7839"/>
                      <a:pt x="16813" y="6779"/>
                    </a:cubicBezTo>
                    <a:cubicBezTo>
                      <a:pt x="16197" y="5622"/>
                      <a:pt x="16461" y="4201"/>
                      <a:pt x="17593" y="3208"/>
                    </a:cubicBezTo>
                    <a:close/>
                    <a:moveTo>
                      <a:pt x="22924" y="10224"/>
                    </a:moveTo>
                    <a:lnTo>
                      <a:pt x="31450" y="12123"/>
                    </a:lnTo>
                    <a:lnTo>
                      <a:pt x="31261" y="12991"/>
                    </a:lnTo>
                    <a:lnTo>
                      <a:pt x="22723" y="11092"/>
                    </a:lnTo>
                    <a:lnTo>
                      <a:pt x="22924" y="10224"/>
                    </a:lnTo>
                    <a:close/>
                    <a:moveTo>
                      <a:pt x="1561" y="2289"/>
                    </a:moveTo>
                    <a:cubicBezTo>
                      <a:pt x="1560" y="2289"/>
                      <a:pt x="1560" y="2290"/>
                      <a:pt x="1560" y="2290"/>
                    </a:cubicBezTo>
                    <a:lnTo>
                      <a:pt x="642" y="12739"/>
                    </a:lnTo>
                    <a:lnTo>
                      <a:pt x="26" y="19680"/>
                    </a:lnTo>
                    <a:lnTo>
                      <a:pt x="26" y="19794"/>
                    </a:lnTo>
                    <a:lnTo>
                      <a:pt x="0" y="20108"/>
                    </a:lnTo>
                    <a:lnTo>
                      <a:pt x="1561" y="2289"/>
                    </a:lnTo>
                    <a:close/>
                    <a:moveTo>
                      <a:pt x="1761" y="1"/>
                    </a:moveTo>
                    <a:lnTo>
                      <a:pt x="1561" y="2289"/>
                    </a:lnTo>
                    <a:lnTo>
                      <a:pt x="1561" y="2289"/>
                    </a:lnTo>
                    <a:cubicBezTo>
                      <a:pt x="3064" y="1959"/>
                      <a:pt x="4594" y="1663"/>
                      <a:pt x="6117" y="1663"/>
                    </a:cubicBezTo>
                    <a:cubicBezTo>
                      <a:pt x="6683" y="1663"/>
                      <a:pt x="7247" y="1704"/>
                      <a:pt x="7809" y="1799"/>
                    </a:cubicBezTo>
                    <a:cubicBezTo>
                      <a:pt x="8740" y="1963"/>
                      <a:pt x="9620" y="2302"/>
                      <a:pt x="10412" y="2805"/>
                    </a:cubicBezTo>
                    <a:cubicBezTo>
                      <a:pt x="12148" y="3132"/>
                      <a:pt x="13619" y="4540"/>
                      <a:pt x="13996" y="6263"/>
                    </a:cubicBezTo>
                    <a:cubicBezTo>
                      <a:pt x="14223" y="7357"/>
                      <a:pt x="14047" y="8489"/>
                      <a:pt x="14021" y="9608"/>
                    </a:cubicBezTo>
                    <a:cubicBezTo>
                      <a:pt x="13996" y="10727"/>
                      <a:pt x="14185" y="11947"/>
                      <a:pt x="14964" y="12739"/>
                    </a:cubicBezTo>
                    <a:cubicBezTo>
                      <a:pt x="15015" y="12790"/>
                      <a:pt x="15065" y="12827"/>
                      <a:pt x="15115" y="12865"/>
                    </a:cubicBezTo>
                    <a:cubicBezTo>
                      <a:pt x="15103" y="12752"/>
                      <a:pt x="15090" y="12563"/>
                      <a:pt x="15078" y="12488"/>
                    </a:cubicBezTo>
                    <a:cubicBezTo>
                      <a:pt x="15040" y="12249"/>
                      <a:pt x="15090" y="11997"/>
                      <a:pt x="15216" y="11784"/>
                    </a:cubicBezTo>
                    <a:cubicBezTo>
                      <a:pt x="15229" y="11746"/>
                      <a:pt x="15241" y="11708"/>
                      <a:pt x="15254" y="11670"/>
                    </a:cubicBezTo>
                    <a:cubicBezTo>
                      <a:pt x="15254" y="11519"/>
                      <a:pt x="15015" y="10790"/>
                      <a:pt x="14927" y="10526"/>
                    </a:cubicBezTo>
                    <a:cubicBezTo>
                      <a:pt x="14839" y="10281"/>
                      <a:pt x="14926" y="10120"/>
                      <a:pt x="15004" y="10120"/>
                    </a:cubicBezTo>
                    <a:cubicBezTo>
                      <a:pt x="15027" y="10120"/>
                      <a:pt x="15048" y="10134"/>
                      <a:pt x="15065" y="10161"/>
                    </a:cubicBezTo>
                    <a:cubicBezTo>
                      <a:pt x="15203" y="10400"/>
                      <a:pt x="15593" y="11419"/>
                      <a:pt x="15706" y="11507"/>
                    </a:cubicBezTo>
                    <a:cubicBezTo>
                      <a:pt x="15715" y="11514"/>
                      <a:pt x="15723" y="11517"/>
                      <a:pt x="15729" y="11517"/>
                    </a:cubicBezTo>
                    <a:cubicBezTo>
                      <a:pt x="15807" y="11517"/>
                      <a:pt x="15732" y="11067"/>
                      <a:pt x="15732" y="11067"/>
                    </a:cubicBezTo>
                    <a:cubicBezTo>
                      <a:pt x="15518" y="9935"/>
                      <a:pt x="15442" y="9772"/>
                      <a:pt x="15644" y="9721"/>
                    </a:cubicBezTo>
                    <a:cubicBezTo>
                      <a:pt x="15648" y="9720"/>
                      <a:pt x="15652" y="9720"/>
                      <a:pt x="15656" y="9720"/>
                    </a:cubicBezTo>
                    <a:cubicBezTo>
                      <a:pt x="15882" y="9720"/>
                      <a:pt x="16197" y="11343"/>
                      <a:pt x="16197" y="11343"/>
                    </a:cubicBezTo>
                    <a:cubicBezTo>
                      <a:pt x="16197" y="11343"/>
                      <a:pt x="16159" y="11104"/>
                      <a:pt x="16335" y="11054"/>
                    </a:cubicBezTo>
                    <a:cubicBezTo>
                      <a:pt x="16356" y="11047"/>
                      <a:pt x="16375" y="11044"/>
                      <a:pt x="16393" y="11044"/>
                    </a:cubicBezTo>
                    <a:cubicBezTo>
                      <a:pt x="16533" y="11044"/>
                      <a:pt x="16612" y="11230"/>
                      <a:pt x="16612" y="11230"/>
                    </a:cubicBezTo>
                    <a:cubicBezTo>
                      <a:pt x="16574" y="11104"/>
                      <a:pt x="16750" y="11079"/>
                      <a:pt x="16750" y="11079"/>
                    </a:cubicBezTo>
                    <a:cubicBezTo>
                      <a:pt x="17190" y="11117"/>
                      <a:pt x="17027" y="12764"/>
                      <a:pt x="17027" y="12764"/>
                    </a:cubicBezTo>
                    <a:lnTo>
                      <a:pt x="17027" y="13657"/>
                    </a:lnTo>
                    <a:cubicBezTo>
                      <a:pt x="17303" y="13695"/>
                      <a:pt x="17580" y="13720"/>
                      <a:pt x="17869" y="13733"/>
                    </a:cubicBezTo>
                    <a:cubicBezTo>
                      <a:pt x="18913" y="13770"/>
                      <a:pt x="19982" y="13682"/>
                      <a:pt x="20988" y="13972"/>
                    </a:cubicBezTo>
                    <a:cubicBezTo>
                      <a:pt x="22912" y="14525"/>
                      <a:pt x="24295" y="16562"/>
                      <a:pt x="24081" y="18549"/>
                    </a:cubicBezTo>
                    <a:cubicBezTo>
                      <a:pt x="24069" y="18687"/>
                      <a:pt x="24043" y="18813"/>
                      <a:pt x="24031" y="18939"/>
                    </a:cubicBezTo>
                    <a:cubicBezTo>
                      <a:pt x="24144" y="19215"/>
                      <a:pt x="24245" y="19479"/>
                      <a:pt x="24333" y="19768"/>
                    </a:cubicBezTo>
                    <a:cubicBezTo>
                      <a:pt x="24622" y="20774"/>
                      <a:pt x="24710" y="21831"/>
                      <a:pt x="24584" y="22874"/>
                    </a:cubicBezTo>
                    <a:cubicBezTo>
                      <a:pt x="24936" y="23164"/>
                      <a:pt x="25326" y="23403"/>
                      <a:pt x="25741" y="23566"/>
                    </a:cubicBezTo>
                    <a:cubicBezTo>
                      <a:pt x="26584" y="23931"/>
                      <a:pt x="27489" y="24145"/>
                      <a:pt x="28256" y="24622"/>
                    </a:cubicBezTo>
                    <a:cubicBezTo>
                      <a:pt x="29388" y="25339"/>
                      <a:pt x="30079" y="26622"/>
                      <a:pt x="30167" y="27942"/>
                    </a:cubicBezTo>
                    <a:lnTo>
                      <a:pt x="33751" y="28860"/>
                    </a:lnTo>
                    <a:lnTo>
                      <a:pt x="34719" y="23616"/>
                    </a:lnTo>
                    <a:cubicBezTo>
                      <a:pt x="34254" y="23541"/>
                      <a:pt x="33827" y="23377"/>
                      <a:pt x="33437" y="23113"/>
                    </a:cubicBezTo>
                    <a:cubicBezTo>
                      <a:pt x="32557" y="22472"/>
                      <a:pt x="32016" y="21466"/>
                      <a:pt x="31953" y="20385"/>
                    </a:cubicBezTo>
                    <a:cubicBezTo>
                      <a:pt x="31903" y="19693"/>
                      <a:pt x="32091" y="19014"/>
                      <a:pt x="32494" y="18448"/>
                    </a:cubicBezTo>
                    <a:cubicBezTo>
                      <a:pt x="32861" y="17943"/>
                      <a:pt x="33459" y="17648"/>
                      <a:pt x="34086" y="17648"/>
                    </a:cubicBezTo>
                    <a:cubicBezTo>
                      <a:pt x="34146" y="17648"/>
                      <a:pt x="34206" y="17650"/>
                      <a:pt x="34267" y="17656"/>
                    </a:cubicBezTo>
                    <a:lnTo>
                      <a:pt x="34342" y="17669"/>
                    </a:lnTo>
                    <a:cubicBezTo>
                      <a:pt x="34820" y="17719"/>
                      <a:pt x="35298" y="17807"/>
                      <a:pt x="35763" y="17945"/>
                    </a:cubicBezTo>
                    <a:lnTo>
                      <a:pt x="37763" y="7156"/>
                    </a:lnTo>
                    <a:lnTo>
                      <a:pt x="176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27"/>
              <p:cNvSpPr/>
              <p:nvPr/>
            </p:nvSpPr>
            <p:spPr>
              <a:xfrm>
                <a:off x="4574225" y="2813475"/>
                <a:ext cx="366575" cy="131800"/>
              </a:xfrm>
              <a:custGeom>
                <a:avLst/>
                <a:gdLst/>
                <a:ahLst/>
                <a:cxnLst/>
                <a:rect l="l" t="t" r="r" b="b"/>
                <a:pathLst>
                  <a:path w="14663" h="5272" extrusionOk="0">
                    <a:moveTo>
                      <a:pt x="1384" y="1"/>
                    </a:moveTo>
                    <a:cubicBezTo>
                      <a:pt x="252" y="994"/>
                      <a:pt x="0" y="2427"/>
                      <a:pt x="604" y="3572"/>
                    </a:cubicBezTo>
                    <a:cubicBezTo>
                      <a:pt x="1171" y="4632"/>
                      <a:pt x="2394" y="5271"/>
                      <a:pt x="3551" y="5271"/>
                    </a:cubicBezTo>
                    <a:cubicBezTo>
                      <a:pt x="3780" y="5271"/>
                      <a:pt x="4007" y="5246"/>
                      <a:pt x="4226" y="5194"/>
                    </a:cubicBezTo>
                    <a:cubicBezTo>
                      <a:pt x="5118" y="4968"/>
                      <a:pt x="5823" y="4263"/>
                      <a:pt x="6703" y="4012"/>
                    </a:cubicBezTo>
                    <a:cubicBezTo>
                      <a:pt x="6951" y="3944"/>
                      <a:pt x="7203" y="3915"/>
                      <a:pt x="7455" y="3915"/>
                    </a:cubicBezTo>
                    <a:cubicBezTo>
                      <a:pt x="8096" y="3915"/>
                      <a:pt x="8739" y="4104"/>
                      <a:pt x="9343" y="4339"/>
                    </a:cubicBezTo>
                    <a:cubicBezTo>
                      <a:pt x="10186" y="4678"/>
                      <a:pt x="11016" y="5081"/>
                      <a:pt x="11909" y="5194"/>
                    </a:cubicBezTo>
                    <a:cubicBezTo>
                      <a:pt x="12040" y="5211"/>
                      <a:pt x="12174" y="5219"/>
                      <a:pt x="12308" y="5219"/>
                    </a:cubicBezTo>
                    <a:cubicBezTo>
                      <a:pt x="13089" y="5219"/>
                      <a:pt x="13892" y="4932"/>
                      <a:pt x="14311" y="4289"/>
                    </a:cubicBezTo>
                    <a:cubicBezTo>
                      <a:pt x="14625" y="3786"/>
                      <a:pt x="14663" y="3207"/>
                      <a:pt x="14549" y="2616"/>
                    </a:cubicBezTo>
                    <a:lnTo>
                      <a:pt x="138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27"/>
              <p:cNvSpPr/>
              <p:nvPr/>
            </p:nvSpPr>
            <p:spPr>
              <a:xfrm>
                <a:off x="4429300" y="2803100"/>
                <a:ext cx="117900" cy="272575"/>
              </a:xfrm>
              <a:custGeom>
                <a:avLst/>
                <a:gdLst/>
                <a:ahLst/>
                <a:cxnLst/>
                <a:rect l="l" t="t" r="r" b="b"/>
                <a:pathLst>
                  <a:path w="4716" h="1090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157" y="730"/>
                      <a:pt x="2063" y="1786"/>
                      <a:pt x="2377" y="3107"/>
                    </a:cubicBezTo>
                    <a:cubicBezTo>
                      <a:pt x="2641" y="4238"/>
                      <a:pt x="2440" y="5420"/>
                      <a:pt x="2377" y="6590"/>
                    </a:cubicBezTo>
                    <a:cubicBezTo>
                      <a:pt x="2302" y="7759"/>
                      <a:pt x="2415" y="9029"/>
                      <a:pt x="3169" y="9909"/>
                    </a:cubicBezTo>
                    <a:cubicBezTo>
                      <a:pt x="3572" y="10362"/>
                      <a:pt x="4075" y="10702"/>
                      <a:pt x="4640" y="10903"/>
                    </a:cubicBezTo>
                    <a:lnTo>
                      <a:pt x="4716" y="10186"/>
                    </a:lnTo>
                    <a:lnTo>
                      <a:pt x="4703" y="10073"/>
                    </a:lnTo>
                    <a:cubicBezTo>
                      <a:pt x="4653" y="10023"/>
                      <a:pt x="4603" y="9985"/>
                      <a:pt x="4565" y="9935"/>
                    </a:cubicBezTo>
                    <a:cubicBezTo>
                      <a:pt x="3773" y="9155"/>
                      <a:pt x="3584" y="7935"/>
                      <a:pt x="3622" y="6816"/>
                    </a:cubicBezTo>
                    <a:cubicBezTo>
                      <a:pt x="3647" y="5684"/>
                      <a:pt x="3823" y="4553"/>
                      <a:pt x="3584" y="3459"/>
                    </a:cubicBezTo>
                    <a:cubicBezTo>
                      <a:pt x="3220" y="1736"/>
                      <a:pt x="1723" y="328"/>
                      <a:pt x="0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27"/>
              <p:cNvSpPr/>
              <p:nvPr/>
            </p:nvSpPr>
            <p:spPr>
              <a:xfrm>
                <a:off x="4594975" y="3074725"/>
                <a:ext cx="181400" cy="132050"/>
              </a:xfrm>
              <a:custGeom>
                <a:avLst/>
                <a:gdLst/>
                <a:ahLst/>
                <a:cxnLst/>
                <a:rect l="l" t="t" r="r" b="b"/>
                <a:pathLst>
                  <a:path w="7256" h="5282" extrusionOk="0">
                    <a:moveTo>
                      <a:pt x="0" y="0"/>
                    </a:moveTo>
                    <a:lnTo>
                      <a:pt x="0" y="491"/>
                    </a:lnTo>
                    <a:cubicBezTo>
                      <a:pt x="528" y="566"/>
                      <a:pt x="1082" y="629"/>
                      <a:pt x="1622" y="755"/>
                    </a:cubicBezTo>
                    <a:cubicBezTo>
                      <a:pt x="4012" y="1346"/>
                      <a:pt x="6011" y="3018"/>
                      <a:pt x="7004" y="5282"/>
                    </a:cubicBezTo>
                    <a:cubicBezTo>
                      <a:pt x="7017" y="5156"/>
                      <a:pt x="7042" y="5017"/>
                      <a:pt x="7055" y="4892"/>
                    </a:cubicBezTo>
                    <a:cubicBezTo>
                      <a:pt x="7256" y="2905"/>
                      <a:pt x="5885" y="868"/>
                      <a:pt x="3961" y="315"/>
                    </a:cubicBezTo>
                    <a:cubicBezTo>
                      <a:pt x="2955" y="25"/>
                      <a:pt x="1887" y="113"/>
                      <a:pt x="843" y="76"/>
                    </a:cubicBezTo>
                    <a:cubicBezTo>
                      <a:pt x="554" y="63"/>
                      <a:pt x="277" y="38"/>
                      <a:pt x="0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27"/>
              <p:cNvSpPr/>
              <p:nvPr/>
            </p:nvSpPr>
            <p:spPr>
              <a:xfrm>
                <a:off x="4753725" y="3305150"/>
                <a:ext cx="169775" cy="127975"/>
              </a:xfrm>
              <a:custGeom>
                <a:avLst/>
                <a:gdLst/>
                <a:ahLst/>
                <a:cxnLst/>
                <a:rect l="l" t="t" r="r" b="b"/>
                <a:pathLst>
                  <a:path w="6791" h="5119" extrusionOk="0">
                    <a:moveTo>
                      <a:pt x="1208" y="0"/>
                    </a:moveTo>
                    <a:cubicBezTo>
                      <a:pt x="1057" y="1195"/>
                      <a:pt x="642" y="2339"/>
                      <a:pt x="1" y="3358"/>
                    </a:cubicBezTo>
                    <a:lnTo>
                      <a:pt x="6791" y="5118"/>
                    </a:lnTo>
                    <a:lnTo>
                      <a:pt x="6791" y="5056"/>
                    </a:lnTo>
                    <a:cubicBezTo>
                      <a:pt x="6703" y="3748"/>
                      <a:pt x="6011" y="2453"/>
                      <a:pt x="4880" y="1748"/>
                    </a:cubicBezTo>
                    <a:cubicBezTo>
                      <a:pt x="4113" y="1271"/>
                      <a:pt x="3207" y="1057"/>
                      <a:pt x="2365" y="692"/>
                    </a:cubicBezTo>
                    <a:cubicBezTo>
                      <a:pt x="1950" y="516"/>
                      <a:pt x="1560" y="290"/>
                      <a:pt x="1208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27"/>
              <p:cNvSpPr/>
              <p:nvPr/>
            </p:nvSpPr>
            <p:spPr>
              <a:xfrm>
                <a:off x="4194150" y="3195125"/>
                <a:ext cx="2225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89" h="101" extrusionOk="0">
                    <a:moveTo>
                      <a:pt x="88" y="0"/>
                    </a:moveTo>
                    <a:lnTo>
                      <a:pt x="0" y="101"/>
                    </a:lnTo>
                    <a:lnTo>
                      <a:pt x="88" y="13"/>
                    </a:lnTo>
                    <a:lnTo>
                      <a:pt x="88" y="0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27"/>
              <p:cNvSpPr/>
              <p:nvPr/>
            </p:nvSpPr>
            <p:spPr>
              <a:xfrm>
                <a:off x="4396925" y="3086975"/>
                <a:ext cx="390150" cy="302125"/>
              </a:xfrm>
              <a:custGeom>
                <a:avLst/>
                <a:gdLst/>
                <a:ahLst/>
                <a:cxnLst/>
                <a:rect l="l" t="t" r="r" b="b"/>
                <a:pathLst>
                  <a:path w="15606" h="12085" extrusionOk="0">
                    <a:moveTo>
                      <a:pt x="7910" y="1"/>
                    </a:moveTo>
                    <a:lnTo>
                      <a:pt x="7834" y="7055"/>
                    </a:lnTo>
                    <a:cubicBezTo>
                      <a:pt x="7834" y="8296"/>
                      <a:pt x="6824" y="9102"/>
                      <a:pt x="5781" y="9102"/>
                    </a:cubicBezTo>
                    <a:cubicBezTo>
                      <a:pt x="5249" y="9102"/>
                      <a:pt x="4708" y="8893"/>
                      <a:pt x="4288" y="8426"/>
                    </a:cubicBezTo>
                    <a:lnTo>
                      <a:pt x="2540" y="6527"/>
                    </a:lnTo>
                    <a:lnTo>
                      <a:pt x="1937" y="6992"/>
                    </a:lnTo>
                    <a:lnTo>
                      <a:pt x="868" y="5219"/>
                    </a:lnTo>
                    <a:cubicBezTo>
                      <a:pt x="818" y="5508"/>
                      <a:pt x="755" y="5772"/>
                      <a:pt x="717" y="5986"/>
                    </a:cubicBezTo>
                    <a:cubicBezTo>
                      <a:pt x="679" y="6137"/>
                      <a:pt x="641" y="6275"/>
                      <a:pt x="616" y="6363"/>
                    </a:cubicBezTo>
                    <a:cubicBezTo>
                      <a:pt x="604" y="6414"/>
                      <a:pt x="591" y="6451"/>
                      <a:pt x="566" y="6502"/>
                    </a:cubicBezTo>
                    <a:cubicBezTo>
                      <a:pt x="566" y="6451"/>
                      <a:pt x="579" y="6401"/>
                      <a:pt x="591" y="6363"/>
                    </a:cubicBezTo>
                    <a:lnTo>
                      <a:pt x="667" y="5974"/>
                    </a:lnTo>
                    <a:cubicBezTo>
                      <a:pt x="704" y="5747"/>
                      <a:pt x="767" y="5458"/>
                      <a:pt x="818" y="5131"/>
                    </a:cubicBezTo>
                    <a:lnTo>
                      <a:pt x="818" y="5119"/>
                    </a:lnTo>
                    <a:lnTo>
                      <a:pt x="0" y="8375"/>
                    </a:lnTo>
                    <a:lnTo>
                      <a:pt x="14285" y="12085"/>
                    </a:lnTo>
                    <a:cubicBezTo>
                      <a:pt x="14926" y="11066"/>
                      <a:pt x="15329" y="9922"/>
                      <a:pt x="15480" y="8727"/>
                    </a:cubicBezTo>
                    <a:cubicBezTo>
                      <a:pt x="15606" y="7684"/>
                      <a:pt x="15517" y="6627"/>
                      <a:pt x="15228" y="5609"/>
                    </a:cubicBezTo>
                    <a:cubicBezTo>
                      <a:pt x="15140" y="5332"/>
                      <a:pt x="15040" y="5056"/>
                      <a:pt x="14926" y="4792"/>
                    </a:cubicBezTo>
                    <a:cubicBezTo>
                      <a:pt x="13933" y="2528"/>
                      <a:pt x="11934" y="856"/>
                      <a:pt x="9544" y="265"/>
                    </a:cubicBezTo>
                    <a:cubicBezTo>
                      <a:pt x="9004" y="139"/>
                      <a:pt x="8450" y="76"/>
                      <a:pt x="7910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27"/>
              <p:cNvSpPr/>
              <p:nvPr/>
            </p:nvSpPr>
            <p:spPr>
              <a:xfrm>
                <a:off x="4185350" y="2774725"/>
                <a:ext cx="359975" cy="444300"/>
              </a:xfrm>
              <a:custGeom>
                <a:avLst/>
                <a:gdLst/>
                <a:ahLst/>
                <a:cxnLst/>
                <a:rect l="l" t="t" r="r" b="b"/>
                <a:pathLst>
                  <a:path w="14399" h="17772" extrusionOk="0">
                    <a:moveTo>
                      <a:pt x="5466" y="0"/>
                    </a:moveTo>
                    <a:cubicBezTo>
                      <a:pt x="3945" y="0"/>
                      <a:pt x="2415" y="303"/>
                      <a:pt x="906" y="633"/>
                    </a:cubicBezTo>
                    <a:lnTo>
                      <a:pt x="0" y="11082"/>
                    </a:lnTo>
                    <a:cubicBezTo>
                      <a:pt x="1118" y="10413"/>
                      <a:pt x="2063" y="10268"/>
                      <a:pt x="2672" y="10268"/>
                    </a:cubicBezTo>
                    <a:cubicBezTo>
                      <a:pt x="3138" y="10268"/>
                      <a:pt x="3408" y="10353"/>
                      <a:pt x="3408" y="10353"/>
                    </a:cubicBezTo>
                    <a:lnTo>
                      <a:pt x="4112" y="10416"/>
                    </a:lnTo>
                    <a:cubicBezTo>
                      <a:pt x="4112" y="10340"/>
                      <a:pt x="4125" y="10277"/>
                      <a:pt x="4125" y="10215"/>
                    </a:cubicBezTo>
                    <a:cubicBezTo>
                      <a:pt x="3949" y="10139"/>
                      <a:pt x="3785" y="10013"/>
                      <a:pt x="3672" y="9862"/>
                    </a:cubicBezTo>
                    <a:cubicBezTo>
                      <a:pt x="3471" y="9573"/>
                      <a:pt x="2654" y="9246"/>
                      <a:pt x="2377" y="9045"/>
                    </a:cubicBezTo>
                    <a:cubicBezTo>
                      <a:pt x="2138" y="8882"/>
                      <a:pt x="2553" y="8077"/>
                      <a:pt x="2289" y="7976"/>
                    </a:cubicBezTo>
                    <a:cubicBezTo>
                      <a:pt x="1635" y="7700"/>
                      <a:pt x="1157" y="7134"/>
                      <a:pt x="1019" y="6442"/>
                    </a:cubicBezTo>
                    <a:cubicBezTo>
                      <a:pt x="931" y="6077"/>
                      <a:pt x="943" y="5662"/>
                      <a:pt x="1170" y="5386"/>
                    </a:cubicBezTo>
                    <a:cubicBezTo>
                      <a:pt x="1396" y="5097"/>
                      <a:pt x="1761" y="5009"/>
                      <a:pt x="1987" y="4745"/>
                    </a:cubicBezTo>
                    <a:cubicBezTo>
                      <a:pt x="2302" y="4380"/>
                      <a:pt x="2289" y="3839"/>
                      <a:pt x="2377" y="3361"/>
                    </a:cubicBezTo>
                    <a:cubicBezTo>
                      <a:pt x="2515" y="2632"/>
                      <a:pt x="2955" y="1991"/>
                      <a:pt x="3597" y="1601"/>
                    </a:cubicBezTo>
                    <a:cubicBezTo>
                      <a:pt x="3913" y="1418"/>
                      <a:pt x="4458" y="1290"/>
                      <a:pt x="4983" y="1290"/>
                    </a:cubicBezTo>
                    <a:cubicBezTo>
                      <a:pt x="5396" y="1290"/>
                      <a:pt x="5796" y="1369"/>
                      <a:pt x="6061" y="1563"/>
                    </a:cubicBezTo>
                    <a:cubicBezTo>
                      <a:pt x="6163" y="1552"/>
                      <a:pt x="6265" y="1546"/>
                      <a:pt x="6366" y="1546"/>
                    </a:cubicBezTo>
                    <a:cubicBezTo>
                      <a:pt x="7164" y="1546"/>
                      <a:pt x="7925" y="1894"/>
                      <a:pt x="8438" y="2519"/>
                    </a:cubicBezTo>
                    <a:lnTo>
                      <a:pt x="8463" y="2531"/>
                    </a:lnTo>
                    <a:cubicBezTo>
                      <a:pt x="8627" y="2619"/>
                      <a:pt x="8778" y="2733"/>
                      <a:pt x="8928" y="2846"/>
                    </a:cubicBezTo>
                    <a:cubicBezTo>
                      <a:pt x="9381" y="3273"/>
                      <a:pt x="9670" y="3839"/>
                      <a:pt x="9733" y="4455"/>
                    </a:cubicBezTo>
                    <a:cubicBezTo>
                      <a:pt x="9784" y="4820"/>
                      <a:pt x="9758" y="5197"/>
                      <a:pt x="9884" y="5524"/>
                    </a:cubicBezTo>
                    <a:cubicBezTo>
                      <a:pt x="10035" y="5901"/>
                      <a:pt x="10349" y="6153"/>
                      <a:pt x="10588" y="6492"/>
                    </a:cubicBezTo>
                    <a:cubicBezTo>
                      <a:pt x="11154" y="7322"/>
                      <a:pt x="10978" y="8592"/>
                      <a:pt x="10287" y="9347"/>
                    </a:cubicBezTo>
                    <a:cubicBezTo>
                      <a:pt x="9773" y="9881"/>
                      <a:pt x="9065" y="10166"/>
                      <a:pt x="8339" y="10166"/>
                    </a:cubicBezTo>
                    <a:cubicBezTo>
                      <a:pt x="8142" y="10166"/>
                      <a:pt x="7943" y="10144"/>
                      <a:pt x="7746" y="10101"/>
                    </a:cubicBezTo>
                    <a:lnTo>
                      <a:pt x="7671" y="10755"/>
                    </a:lnTo>
                    <a:cubicBezTo>
                      <a:pt x="8501" y="10944"/>
                      <a:pt x="10211" y="11522"/>
                      <a:pt x="11230" y="13195"/>
                    </a:cubicBezTo>
                    <a:cubicBezTo>
                      <a:pt x="12361" y="15043"/>
                      <a:pt x="13581" y="16992"/>
                      <a:pt x="13581" y="16992"/>
                    </a:cubicBezTo>
                    <a:lnTo>
                      <a:pt x="13393" y="17156"/>
                    </a:lnTo>
                    <a:lnTo>
                      <a:pt x="13833" y="17772"/>
                    </a:lnTo>
                    <a:lnTo>
                      <a:pt x="13833" y="17747"/>
                    </a:lnTo>
                    <a:lnTo>
                      <a:pt x="14398" y="12038"/>
                    </a:lnTo>
                    <a:cubicBezTo>
                      <a:pt x="13833" y="11837"/>
                      <a:pt x="13330" y="11497"/>
                      <a:pt x="12927" y="11057"/>
                    </a:cubicBezTo>
                    <a:cubicBezTo>
                      <a:pt x="12173" y="10164"/>
                      <a:pt x="12060" y="8894"/>
                      <a:pt x="12122" y="7725"/>
                    </a:cubicBezTo>
                    <a:cubicBezTo>
                      <a:pt x="12185" y="6568"/>
                      <a:pt x="12387" y="5373"/>
                      <a:pt x="12122" y="4242"/>
                    </a:cubicBezTo>
                    <a:cubicBezTo>
                      <a:pt x="11808" y="2921"/>
                      <a:pt x="10915" y="1865"/>
                      <a:pt x="9771" y="1136"/>
                    </a:cubicBezTo>
                    <a:cubicBezTo>
                      <a:pt x="8966" y="645"/>
                      <a:pt x="8086" y="306"/>
                      <a:pt x="7168" y="142"/>
                    </a:cubicBezTo>
                    <a:cubicBezTo>
                      <a:pt x="6603" y="43"/>
                      <a:pt x="6035" y="0"/>
                      <a:pt x="5466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27"/>
              <p:cNvSpPr/>
              <p:nvPr/>
            </p:nvSpPr>
            <p:spPr>
              <a:xfrm>
                <a:off x="4169000" y="3197625"/>
                <a:ext cx="28950" cy="47200"/>
              </a:xfrm>
              <a:custGeom>
                <a:avLst/>
                <a:gdLst/>
                <a:ahLst/>
                <a:cxnLst/>
                <a:rect l="l" t="t" r="r" b="b"/>
                <a:pathLst>
                  <a:path w="1158" h="1888" extrusionOk="0">
                    <a:moveTo>
                      <a:pt x="1094" y="1"/>
                    </a:moveTo>
                    <a:cubicBezTo>
                      <a:pt x="931" y="177"/>
                      <a:pt x="768" y="378"/>
                      <a:pt x="579" y="592"/>
                    </a:cubicBezTo>
                    <a:cubicBezTo>
                      <a:pt x="403" y="793"/>
                      <a:pt x="189" y="1032"/>
                      <a:pt x="26" y="1221"/>
                    </a:cubicBezTo>
                    <a:lnTo>
                      <a:pt x="0" y="1535"/>
                    </a:lnTo>
                    <a:lnTo>
                      <a:pt x="0" y="1585"/>
                    </a:lnTo>
                    <a:lnTo>
                      <a:pt x="1157" y="1887"/>
                    </a:lnTo>
                    <a:lnTo>
                      <a:pt x="1094" y="1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27"/>
              <p:cNvSpPr/>
              <p:nvPr/>
            </p:nvSpPr>
            <p:spPr>
              <a:xfrm>
                <a:off x="4460425" y="2975950"/>
                <a:ext cx="138650" cy="338275"/>
              </a:xfrm>
              <a:custGeom>
                <a:avLst/>
                <a:gdLst/>
                <a:ahLst/>
                <a:cxnLst/>
                <a:rect l="l" t="t" r="r" b="b"/>
                <a:pathLst>
                  <a:path w="5546" h="13531" extrusionOk="0">
                    <a:moveTo>
                      <a:pt x="4967" y="1663"/>
                    </a:moveTo>
                    <a:lnTo>
                      <a:pt x="4967" y="1663"/>
                    </a:lnTo>
                    <a:cubicBezTo>
                      <a:pt x="4980" y="1788"/>
                      <a:pt x="4967" y="1901"/>
                      <a:pt x="4955" y="2015"/>
                    </a:cubicBezTo>
                    <a:cubicBezTo>
                      <a:pt x="4955" y="2103"/>
                      <a:pt x="4942" y="2191"/>
                      <a:pt x="4930" y="2279"/>
                    </a:cubicBezTo>
                    <a:cubicBezTo>
                      <a:pt x="4917" y="2329"/>
                      <a:pt x="4917" y="2379"/>
                      <a:pt x="4930" y="2430"/>
                    </a:cubicBezTo>
                    <a:cubicBezTo>
                      <a:pt x="4930" y="2492"/>
                      <a:pt x="4955" y="2555"/>
                      <a:pt x="4992" y="2618"/>
                    </a:cubicBezTo>
                    <a:cubicBezTo>
                      <a:pt x="5005" y="2631"/>
                      <a:pt x="5014" y="2637"/>
                      <a:pt x="5024" y="2637"/>
                    </a:cubicBezTo>
                    <a:cubicBezTo>
                      <a:pt x="5033" y="2637"/>
                      <a:pt x="5043" y="2631"/>
                      <a:pt x="5055" y="2618"/>
                    </a:cubicBezTo>
                    <a:cubicBezTo>
                      <a:pt x="5081" y="2581"/>
                      <a:pt x="5093" y="2543"/>
                      <a:pt x="5118" y="2492"/>
                    </a:cubicBezTo>
                    <a:cubicBezTo>
                      <a:pt x="5194" y="2279"/>
                      <a:pt x="5244" y="2040"/>
                      <a:pt x="5294" y="1813"/>
                    </a:cubicBezTo>
                    <a:lnTo>
                      <a:pt x="5294" y="1813"/>
                    </a:lnTo>
                    <a:cubicBezTo>
                      <a:pt x="5319" y="2052"/>
                      <a:pt x="5282" y="2304"/>
                      <a:pt x="5181" y="2518"/>
                    </a:cubicBezTo>
                    <a:cubicBezTo>
                      <a:pt x="5156" y="2568"/>
                      <a:pt x="5143" y="2618"/>
                      <a:pt x="5106" y="2656"/>
                    </a:cubicBezTo>
                    <a:cubicBezTo>
                      <a:pt x="5093" y="2681"/>
                      <a:pt x="5068" y="2706"/>
                      <a:pt x="5030" y="2706"/>
                    </a:cubicBezTo>
                    <a:cubicBezTo>
                      <a:pt x="4992" y="2706"/>
                      <a:pt x="4967" y="2694"/>
                      <a:pt x="4942" y="2669"/>
                    </a:cubicBezTo>
                    <a:cubicBezTo>
                      <a:pt x="4917" y="2631"/>
                      <a:pt x="4892" y="2593"/>
                      <a:pt x="4892" y="2543"/>
                    </a:cubicBezTo>
                    <a:lnTo>
                      <a:pt x="4892" y="2530"/>
                    </a:lnTo>
                    <a:cubicBezTo>
                      <a:pt x="4892" y="2568"/>
                      <a:pt x="4879" y="2593"/>
                      <a:pt x="4867" y="2631"/>
                    </a:cubicBezTo>
                    <a:cubicBezTo>
                      <a:pt x="4867" y="2719"/>
                      <a:pt x="4816" y="2807"/>
                      <a:pt x="4754" y="2870"/>
                    </a:cubicBezTo>
                    <a:cubicBezTo>
                      <a:pt x="4736" y="2879"/>
                      <a:pt x="4716" y="2883"/>
                      <a:pt x="4696" y="2883"/>
                    </a:cubicBezTo>
                    <a:cubicBezTo>
                      <a:pt x="4660" y="2883"/>
                      <a:pt x="4623" y="2869"/>
                      <a:pt x="4590" y="2845"/>
                    </a:cubicBezTo>
                    <a:cubicBezTo>
                      <a:pt x="4552" y="2819"/>
                      <a:pt x="4527" y="2769"/>
                      <a:pt x="4527" y="2719"/>
                    </a:cubicBezTo>
                    <a:cubicBezTo>
                      <a:pt x="4515" y="2643"/>
                      <a:pt x="4515" y="2568"/>
                      <a:pt x="4527" y="2492"/>
                    </a:cubicBezTo>
                    <a:cubicBezTo>
                      <a:pt x="4540" y="2342"/>
                      <a:pt x="4540" y="2216"/>
                      <a:pt x="4552" y="2103"/>
                    </a:cubicBezTo>
                    <a:cubicBezTo>
                      <a:pt x="4540" y="1990"/>
                      <a:pt x="4552" y="1864"/>
                      <a:pt x="4578" y="1751"/>
                    </a:cubicBezTo>
                    <a:cubicBezTo>
                      <a:pt x="4603" y="1864"/>
                      <a:pt x="4603" y="1990"/>
                      <a:pt x="4603" y="2103"/>
                    </a:cubicBezTo>
                    <a:lnTo>
                      <a:pt x="4603" y="2480"/>
                    </a:lnTo>
                    <a:cubicBezTo>
                      <a:pt x="4590" y="2555"/>
                      <a:pt x="4590" y="2631"/>
                      <a:pt x="4603" y="2706"/>
                    </a:cubicBezTo>
                    <a:cubicBezTo>
                      <a:pt x="4603" y="2758"/>
                      <a:pt x="4645" y="2801"/>
                      <a:pt x="4688" y="2801"/>
                    </a:cubicBezTo>
                    <a:cubicBezTo>
                      <a:pt x="4697" y="2801"/>
                      <a:pt x="4707" y="2799"/>
                      <a:pt x="4716" y="2794"/>
                    </a:cubicBezTo>
                    <a:cubicBezTo>
                      <a:pt x="4766" y="2769"/>
                      <a:pt x="4791" y="2681"/>
                      <a:pt x="4804" y="2606"/>
                    </a:cubicBezTo>
                    <a:cubicBezTo>
                      <a:pt x="4816" y="2530"/>
                      <a:pt x="4829" y="2455"/>
                      <a:pt x="4842" y="2392"/>
                    </a:cubicBezTo>
                    <a:cubicBezTo>
                      <a:pt x="4867" y="2254"/>
                      <a:pt x="4892" y="2128"/>
                      <a:pt x="4904" y="2015"/>
                    </a:cubicBezTo>
                    <a:cubicBezTo>
                      <a:pt x="4904" y="1901"/>
                      <a:pt x="4930" y="1776"/>
                      <a:pt x="4967" y="1663"/>
                    </a:cubicBezTo>
                    <a:close/>
                    <a:moveTo>
                      <a:pt x="4372" y="1985"/>
                    </a:moveTo>
                    <a:cubicBezTo>
                      <a:pt x="4386" y="1985"/>
                      <a:pt x="4401" y="1986"/>
                      <a:pt x="4414" y="1990"/>
                    </a:cubicBezTo>
                    <a:cubicBezTo>
                      <a:pt x="4477" y="2002"/>
                      <a:pt x="4515" y="2052"/>
                      <a:pt x="4527" y="2128"/>
                    </a:cubicBezTo>
                    <a:cubicBezTo>
                      <a:pt x="4527" y="2216"/>
                      <a:pt x="4502" y="2291"/>
                      <a:pt x="4464" y="2379"/>
                    </a:cubicBezTo>
                    <a:cubicBezTo>
                      <a:pt x="4427" y="2455"/>
                      <a:pt x="4401" y="2518"/>
                      <a:pt x="4364" y="2581"/>
                    </a:cubicBezTo>
                    <a:cubicBezTo>
                      <a:pt x="4313" y="2656"/>
                      <a:pt x="4263" y="2744"/>
                      <a:pt x="4200" y="2807"/>
                    </a:cubicBezTo>
                    <a:cubicBezTo>
                      <a:pt x="4351" y="2819"/>
                      <a:pt x="4477" y="2870"/>
                      <a:pt x="4603" y="2945"/>
                    </a:cubicBezTo>
                    <a:cubicBezTo>
                      <a:pt x="4728" y="3033"/>
                      <a:pt x="4829" y="3159"/>
                      <a:pt x="4867" y="3322"/>
                    </a:cubicBezTo>
                    <a:cubicBezTo>
                      <a:pt x="4779" y="3209"/>
                      <a:pt x="4666" y="3096"/>
                      <a:pt x="4552" y="3008"/>
                    </a:cubicBezTo>
                    <a:cubicBezTo>
                      <a:pt x="4439" y="2933"/>
                      <a:pt x="4313" y="2870"/>
                      <a:pt x="4188" y="2832"/>
                    </a:cubicBezTo>
                    <a:cubicBezTo>
                      <a:pt x="4163" y="2857"/>
                      <a:pt x="4150" y="2882"/>
                      <a:pt x="4137" y="2895"/>
                    </a:cubicBezTo>
                    <a:cubicBezTo>
                      <a:pt x="4062" y="2995"/>
                      <a:pt x="3974" y="3071"/>
                      <a:pt x="3873" y="3146"/>
                    </a:cubicBezTo>
                    <a:cubicBezTo>
                      <a:pt x="3873" y="3134"/>
                      <a:pt x="3961" y="3033"/>
                      <a:pt x="4100" y="2870"/>
                    </a:cubicBezTo>
                    <a:cubicBezTo>
                      <a:pt x="4175" y="2769"/>
                      <a:pt x="4238" y="2656"/>
                      <a:pt x="4301" y="2555"/>
                    </a:cubicBezTo>
                    <a:cubicBezTo>
                      <a:pt x="4326" y="2480"/>
                      <a:pt x="4364" y="2417"/>
                      <a:pt x="4389" y="2342"/>
                    </a:cubicBezTo>
                    <a:cubicBezTo>
                      <a:pt x="4427" y="2279"/>
                      <a:pt x="4452" y="2203"/>
                      <a:pt x="4452" y="2140"/>
                    </a:cubicBezTo>
                    <a:cubicBezTo>
                      <a:pt x="4452" y="2103"/>
                      <a:pt x="4427" y="2065"/>
                      <a:pt x="4389" y="2052"/>
                    </a:cubicBezTo>
                    <a:cubicBezTo>
                      <a:pt x="4351" y="2052"/>
                      <a:pt x="4313" y="2065"/>
                      <a:pt x="4288" y="2078"/>
                    </a:cubicBezTo>
                    <a:cubicBezTo>
                      <a:pt x="4213" y="2115"/>
                      <a:pt x="4137" y="2166"/>
                      <a:pt x="4075" y="2216"/>
                    </a:cubicBezTo>
                    <a:cubicBezTo>
                      <a:pt x="3974" y="2304"/>
                      <a:pt x="3886" y="2404"/>
                      <a:pt x="3810" y="2518"/>
                    </a:cubicBezTo>
                    <a:lnTo>
                      <a:pt x="3798" y="2555"/>
                    </a:lnTo>
                    <a:lnTo>
                      <a:pt x="3773" y="2518"/>
                    </a:lnTo>
                    <a:cubicBezTo>
                      <a:pt x="3735" y="2455"/>
                      <a:pt x="3685" y="2392"/>
                      <a:pt x="3622" y="2329"/>
                    </a:cubicBezTo>
                    <a:lnTo>
                      <a:pt x="3622" y="2329"/>
                    </a:lnTo>
                    <a:cubicBezTo>
                      <a:pt x="3697" y="2354"/>
                      <a:pt x="3760" y="2404"/>
                      <a:pt x="3798" y="2480"/>
                    </a:cubicBezTo>
                    <a:lnTo>
                      <a:pt x="3798" y="2467"/>
                    </a:lnTo>
                    <a:cubicBezTo>
                      <a:pt x="3898" y="2279"/>
                      <a:pt x="4062" y="2115"/>
                      <a:pt x="4263" y="2015"/>
                    </a:cubicBezTo>
                    <a:cubicBezTo>
                      <a:pt x="4291" y="1996"/>
                      <a:pt x="4332" y="1985"/>
                      <a:pt x="4372" y="1985"/>
                    </a:cubicBezTo>
                    <a:close/>
                    <a:moveTo>
                      <a:pt x="3999" y="1"/>
                    </a:moveTo>
                    <a:cubicBezTo>
                      <a:pt x="3995" y="1"/>
                      <a:pt x="3991" y="2"/>
                      <a:pt x="3987" y="3"/>
                    </a:cubicBezTo>
                    <a:cubicBezTo>
                      <a:pt x="3785" y="53"/>
                      <a:pt x="3873" y="216"/>
                      <a:pt x="4087" y="1348"/>
                    </a:cubicBezTo>
                    <a:cubicBezTo>
                      <a:pt x="4087" y="1348"/>
                      <a:pt x="4162" y="1798"/>
                      <a:pt x="4085" y="1798"/>
                    </a:cubicBezTo>
                    <a:cubicBezTo>
                      <a:pt x="4078" y="1798"/>
                      <a:pt x="4071" y="1795"/>
                      <a:pt x="4062" y="1788"/>
                    </a:cubicBezTo>
                    <a:cubicBezTo>
                      <a:pt x="3949" y="1700"/>
                      <a:pt x="3559" y="682"/>
                      <a:pt x="3421" y="443"/>
                    </a:cubicBezTo>
                    <a:cubicBezTo>
                      <a:pt x="3404" y="415"/>
                      <a:pt x="3382" y="402"/>
                      <a:pt x="3360" y="402"/>
                    </a:cubicBezTo>
                    <a:cubicBezTo>
                      <a:pt x="3281" y="402"/>
                      <a:pt x="3191" y="565"/>
                      <a:pt x="3270" y="820"/>
                    </a:cubicBezTo>
                    <a:cubicBezTo>
                      <a:pt x="3358" y="1084"/>
                      <a:pt x="3609" y="1801"/>
                      <a:pt x="3609" y="1952"/>
                    </a:cubicBezTo>
                    <a:cubicBezTo>
                      <a:pt x="3597" y="1990"/>
                      <a:pt x="3584" y="2040"/>
                      <a:pt x="3559" y="2065"/>
                    </a:cubicBezTo>
                    <a:cubicBezTo>
                      <a:pt x="3446" y="2279"/>
                      <a:pt x="3395" y="2530"/>
                      <a:pt x="3433" y="2769"/>
                    </a:cubicBezTo>
                    <a:cubicBezTo>
                      <a:pt x="3433" y="2857"/>
                      <a:pt x="3446" y="3033"/>
                      <a:pt x="3458" y="3159"/>
                    </a:cubicBezTo>
                    <a:lnTo>
                      <a:pt x="3471" y="3272"/>
                    </a:lnTo>
                    <a:lnTo>
                      <a:pt x="3408" y="3989"/>
                    </a:lnTo>
                    <a:lnTo>
                      <a:pt x="2842" y="9710"/>
                    </a:lnTo>
                    <a:cubicBezTo>
                      <a:pt x="2867" y="9736"/>
                      <a:pt x="2918" y="10000"/>
                      <a:pt x="3006" y="10339"/>
                    </a:cubicBezTo>
                    <a:cubicBezTo>
                      <a:pt x="3069" y="10540"/>
                      <a:pt x="3119" y="10754"/>
                      <a:pt x="3157" y="10968"/>
                    </a:cubicBezTo>
                    <a:cubicBezTo>
                      <a:pt x="3043" y="10767"/>
                      <a:pt x="2968" y="10565"/>
                      <a:pt x="2930" y="10352"/>
                    </a:cubicBezTo>
                    <a:cubicBezTo>
                      <a:pt x="2880" y="10138"/>
                      <a:pt x="2842" y="9937"/>
                      <a:pt x="2830" y="9723"/>
                    </a:cubicBezTo>
                    <a:lnTo>
                      <a:pt x="2390" y="9107"/>
                    </a:lnTo>
                    <a:lnTo>
                      <a:pt x="0" y="10968"/>
                    </a:lnTo>
                    <a:lnTo>
                      <a:pt x="1748" y="12854"/>
                    </a:lnTo>
                    <a:cubicBezTo>
                      <a:pt x="2169" y="13321"/>
                      <a:pt x="2710" y="13530"/>
                      <a:pt x="3242" y="13530"/>
                    </a:cubicBezTo>
                    <a:cubicBezTo>
                      <a:pt x="4286" y="13530"/>
                      <a:pt x="5294" y="12728"/>
                      <a:pt x="5294" y="11496"/>
                    </a:cubicBezTo>
                    <a:lnTo>
                      <a:pt x="5370" y="4429"/>
                    </a:lnTo>
                    <a:lnTo>
                      <a:pt x="5370" y="3939"/>
                    </a:lnTo>
                    <a:lnTo>
                      <a:pt x="5382" y="3058"/>
                    </a:lnTo>
                    <a:cubicBezTo>
                      <a:pt x="5382" y="3058"/>
                      <a:pt x="5546" y="1411"/>
                      <a:pt x="5106" y="1361"/>
                    </a:cubicBezTo>
                    <a:cubicBezTo>
                      <a:pt x="5106" y="1361"/>
                      <a:pt x="4930" y="1398"/>
                      <a:pt x="4955" y="1512"/>
                    </a:cubicBezTo>
                    <a:cubicBezTo>
                      <a:pt x="4955" y="1512"/>
                      <a:pt x="4883" y="1328"/>
                      <a:pt x="4741" y="1328"/>
                    </a:cubicBezTo>
                    <a:cubicBezTo>
                      <a:pt x="4725" y="1328"/>
                      <a:pt x="4708" y="1331"/>
                      <a:pt x="4691" y="1336"/>
                    </a:cubicBezTo>
                    <a:cubicBezTo>
                      <a:pt x="4509" y="1396"/>
                      <a:pt x="4549" y="1621"/>
                      <a:pt x="4552" y="1637"/>
                    </a:cubicBezTo>
                    <a:lnTo>
                      <a:pt x="4552" y="1637"/>
                    </a:lnTo>
                    <a:cubicBezTo>
                      <a:pt x="4544" y="1595"/>
                      <a:pt x="4222" y="1"/>
                      <a:pt x="3999" y="1"/>
                    </a:cubicBezTo>
                    <a:close/>
                  </a:path>
                </a:pathLst>
              </a:custGeom>
              <a:solidFill>
                <a:srgbClr val="AA65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27"/>
              <p:cNvSpPr/>
              <p:nvPr/>
            </p:nvSpPr>
            <p:spPr>
              <a:xfrm>
                <a:off x="4550950" y="3025550"/>
                <a:ext cx="31475" cy="33150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326" extrusionOk="0">
                    <a:moveTo>
                      <a:pt x="758" y="1"/>
                    </a:moveTo>
                    <a:cubicBezTo>
                      <a:pt x="716" y="1"/>
                      <a:pt x="679" y="12"/>
                      <a:pt x="642" y="31"/>
                    </a:cubicBezTo>
                    <a:cubicBezTo>
                      <a:pt x="441" y="131"/>
                      <a:pt x="290" y="282"/>
                      <a:pt x="189" y="483"/>
                    </a:cubicBezTo>
                    <a:cubicBezTo>
                      <a:pt x="139" y="420"/>
                      <a:pt x="76" y="370"/>
                      <a:pt x="1" y="345"/>
                    </a:cubicBezTo>
                    <a:lnTo>
                      <a:pt x="1" y="345"/>
                    </a:lnTo>
                    <a:cubicBezTo>
                      <a:pt x="64" y="395"/>
                      <a:pt x="114" y="458"/>
                      <a:pt x="164" y="534"/>
                    </a:cubicBezTo>
                    <a:lnTo>
                      <a:pt x="177" y="571"/>
                    </a:lnTo>
                    <a:lnTo>
                      <a:pt x="202" y="534"/>
                    </a:lnTo>
                    <a:cubicBezTo>
                      <a:pt x="265" y="420"/>
                      <a:pt x="353" y="320"/>
                      <a:pt x="454" y="232"/>
                    </a:cubicBezTo>
                    <a:cubicBezTo>
                      <a:pt x="516" y="169"/>
                      <a:pt x="592" y="131"/>
                      <a:pt x="667" y="94"/>
                    </a:cubicBezTo>
                    <a:cubicBezTo>
                      <a:pt x="705" y="68"/>
                      <a:pt x="743" y="68"/>
                      <a:pt x="780" y="68"/>
                    </a:cubicBezTo>
                    <a:cubicBezTo>
                      <a:pt x="806" y="81"/>
                      <a:pt x="831" y="106"/>
                      <a:pt x="831" y="144"/>
                    </a:cubicBezTo>
                    <a:cubicBezTo>
                      <a:pt x="831" y="219"/>
                      <a:pt x="818" y="295"/>
                      <a:pt x="780" y="358"/>
                    </a:cubicBezTo>
                    <a:cubicBezTo>
                      <a:pt x="755" y="433"/>
                      <a:pt x="718" y="496"/>
                      <a:pt x="680" y="559"/>
                    </a:cubicBezTo>
                    <a:cubicBezTo>
                      <a:pt x="617" y="672"/>
                      <a:pt x="554" y="773"/>
                      <a:pt x="479" y="873"/>
                    </a:cubicBezTo>
                    <a:cubicBezTo>
                      <a:pt x="353" y="1049"/>
                      <a:pt x="252" y="1150"/>
                      <a:pt x="265" y="1150"/>
                    </a:cubicBezTo>
                    <a:cubicBezTo>
                      <a:pt x="366" y="1087"/>
                      <a:pt x="454" y="999"/>
                      <a:pt x="516" y="911"/>
                    </a:cubicBezTo>
                    <a:cubicBezTo>
                      <a:pt x="542" y="886"/>
                      <a:pt x="554" y="861"/>
                      <a:pt x="567" y="835"/>
                    </a:cubicBezTo>
                    <a:cubicBezTo>
                      <a:pt x="705" y="873"/>
                      <a:pt x="831" y="936"/>
                      <a:pt x="944" y="1011"/>
                    </a:cubicBezTo>
                    <a:cubicBezTo>
                      <a:pt x="1057" y="1112"/>
                      <a:pt x="1158" y="1213"/>
                      <a:pt x="1258" y="1326"/>
                    </a:cubicBezTo>
                    <a:cubicBezTo>
                      <a:pt x="1221" y="1175"/>
                      <a:pt x="1120" y="1037"/>
                      <a:pt x="982" y="961"/>
                    </a:cubicBezTo>
                    <a:cubicBezTo>
                      <a:pt x="868" y="873"/>
                      <a:pt x="730" y="823"/>
                      <a:pt x="592" y="823"/>
                    </a:cubicBezTo>
                    <a:cubicBezTo>
                      <a:pt x="642" y="747"/>
                      <a:pt x="692" y="672"/>
                      <a:pt x="743" y="597"/>
                    </a:cubicBezTo>
                    <a:cubicBezTo>
                      <a:pt x="780" y="534"/>
                      <a:pt x="818" y="458"/>
                      <a:pt x="856" y="383"/>
                    </a:cubicBezTo>
                    <a:cubicBezTo>
                      <a:pt x="894" y="307"/>
                      <a:pt x="919" y="219"/>
                      <a:pt x="906" y="131"/>
                    </a:cubicBezTo>
                    <a:cubicBezTo>
                      <a:pt x="906" y="68"/>
                      <a:pt x="856" y="18"/>
                      <a:pt x="806" y="6"/>
                    </a:cubicBezTo>
                    <a:cubicBezTo>
                      <a:pt x="789" y="2"/>
                      <a:pt x="773" y="1"/>
                      <a:pt x="758" y="1"/>
                    </a:cubicBez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27"/>
              <p:cNvSpPr/>
              <p:nvPr/>
            </p:nvSpPr>
            <p:spPr>
              <a:xfrm>
                <a:off x="4573275" y="3017175"/>
                <a:ext cx="20150" cy="30625"/>
              </a:xfrm>
              <a:custGeom>
                <a:avLst/>
                <a:gdLst/>
                <a:ahLst/>
                <a:cxnLst/>
                <a:rect l="l" t="t" r="r" b="b"/>
                <a:pathLst>
                  <a:path w="806" h="1225" extrusionOk="0">
                    <a:moveTo>
                      <a:pt x="453" y="1"/>
                    </a:moveTo>
                    <a:cubicBezTo>
                      <a:pt x="416" y="114"/>
                      <a:pt x="403" y="240"/>
                      <a:pt x="390" y="353"/>
                    </a:cubicBezTo>
                    <a:cubicBezTo>
                      <a:pt x="378" y="466"/>
                      <a:pt x="353" y="592"/>
                      <a:pt x="340" y="730"/>
                    </a:cubicBezTo>
                    <a:cubicBezTo>
                      <a:pt x="328" y="806"/>
                      <a:pt x="302" y="869"/>
                      <a:pt x="290" y="944"/>
                    </a:cubicBezTo>
                    <a:cubicBezTo>
                      <a:pt x="277" y="1020"/>
                      <a:pt x="252" y="1108"/>
                      <a:pt x="202" y="1133"/>
                    </a:cubicBezTo>
                    <a:cubicBezTo>
                      <a:pt x="191" y="1141"/>
                      <a:pt x="180" y="1144"/>
                      <a:pt x="169" y="1144"/>
                    </a:cubicBezTo>
                    <a:cubicBezTo>
                      <a:pt x="128" y="1144"/>
                      <a:pt x="89" y="1094"/>
                      <a:pt x="89" y="1045"/>
                    </a:cubicBezTo>
                    <a:cubicBezTo>
                      <a:pt x="76" y="969"/>
                      <a:pt x="76" y="894"/>
                      <a:pt x="89" y="818"/>
                    </a:cubicBezTo>
                    <a:lnTo>
                      <a:pt x="89" y="441"/>
                    </a:lnTo>
                    <a:cubicBezTo>
                      <a:pt x="89" y="328"/>
                      <a:pt x="89" y="202"/>
                      <a:pt x="76" y="89"/>
                    </a:cubicBezTo>
                    <a:cubicBezTo>
                      <a:pt x="51" y="202"/>
                      <a:pt x="38" y="328"/>
                      <a:pt x="38" y="441"/>
                    </a:cubicBezTo>
                    <a:cubicBezTo>
                      <a:pt x="38" y="554"/>
                      <a:pt x="26" y="693"/>
                      <a:pt x="13" y="818"/>
                    </a:cubicBezTo>
                    <a:cubicBezTo>
                      <a:pt x="13" y="906"/>
                      <a:pt x="1" y="982"/>
                      <a:pt x="13" y="1070"/>
                    </a:cubicBezTo>
                    <a:cubicBezTo>
                      <a:pt x="26" y="1108"/>
                      <a:pt x="38" y="1158"/>
                      <a:pt x="76" y="1183"/>
                    </a:cubicBezTo>
                    <a:cubicBezTo>
                      <a:pt x="106" y="1212"/>
                      <a:pt x="139" y="1225"/>
                      <a:pt x="172" y="1225"/>
                    </a:cubicBezTo>
                    <a:cubicBezTo>
                      <a:pt x="196" y="1225"/>
                      <a:pt x="219" y="1219"/>
                      <a:pt x="240" y="1208"/>
                    </a:cubicBezTo>
                    <a:cubicBezTo>
                      <a:pt x="302" y="1145"/>
                      <a:pt x="353" y="1057"/>
                      <a:pt x="365" y="969"/>
                    </a:cubicBezTo>
                    <a:cubicBezTo>
                      <a:pt x="365" y="932"/>
                      <a:pt x="378" y="906"/>
                      <a:pt x="378" y="869"/>
                    </a:cubicBezTo>
                    <a:lnTo>
                      <a:pt x="378" y="881"/>
                    </a:lnTo>
                    <a:cubicBezTo>
                      <a:pt x="390" y="932"/>
                      <a:pt x="403" y="969"/>
                      <a:pt x="428" y="1007"/>
                    </a:cubicBezTo>
                    <a:cubicBezTo>
                      <a:pt x="453" y="1032"/>
                      <a:pt x="491" y="1045"/>
                      <a:pt x="516" y="1045"/>
                    </a:cubicBezTo>
                    <a:cubicBezTo>
                      <a:pt x="554" y="1045"/>
                      <a:pt x="579" y="1032"/>
                      <a:pt x="604" y="994"/>
                    </a:cubicBezTo>
                    <a:cubicBezTo>
                      <a:pt x="629" y="957"/>
                      <a:pt x="655" y="906"/>
                      <a:pt x="667" y="869"/>
                    </a:cubicBezTo>
                    <a:cubicBezTo>
                      <a:pt x="768" y="642"/>
                      <a:pt x="805" y="391"/>
                      <a:pt x="780" y="152"/>
                    </a:cubicBezTo>
                    <a:lnTo>
                      <a:pt x="780" y="152"/>
                    </a:lnTo>
                    <a:cubicBezTo>
                      <a:pt x="743" y="391"/>
                      <a:pt x="680" y="617"/>
                      <a:pt x="604" y="831"/>
                    </a:cubicBezTo>
                    <a:cubicBezTo>
                      <a:pt x="592" y="881"/>
                      <a:pt x="567" y="919"/>
                      <a:pt x="541" y="957"/>
                    </a:cubicBezTo>
                    <a:cubicBezTo>
                      <a:pt x="535" y="969"/>
                      <a:pt x="526" y="976"/>
                      <a:pt x="515" y="976"/>
                    </a:cubicBezTo>
                    <a:cubicBezTo>
                      <a:pt x="504" y="976"/>
                      <a:pt x="491" y="969"/>
                      <a:pt x="478" y="957"/>
                    </a:cubicBezTo>
                    <a:cubicBezTo>
                      <a:pt x="441" y="906"/>
                      <a:pt x="416" y="831"/>
                      <a:pt x="416" y="768"/>
                    </a:cubicBezTo>
                    <a:cubicBezTo>
                      <a:pt x="416" y="718"/>
                      <a:pt x="416" y="667"/>
                      <a:pt x="416" y="630"/>
                    </a:cubicBezTo>
                    <a:cubicBezTo>
                      <a:pt x="428" y="529"/>
                      <a:pt x="441" y="441"/>
                      <a:pt x="441" y="366"/>
                    </a:cubicBezTo>
                    <a:cubicBezTo>
                      <a:pt x="453" y="240"/>
                      <a:pt x="466" y="127"/>
                      <a:pt x="453" y="1"/>
                    </a:cubicBez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27"/>
              <p:cNvSpPr/>
              <p:nvPr/>
            </p:nvSpPr>
            <p:spPr>
              <a:xfrm>
                <a:off x="4170250" y="3031400"/>
                <a:ext cx="354650" cy="264975"/>
              </a:xfrm>
              <a:custGeom>
                <a:avLst/>
                <a:gdLst/>
                <a:ahLst/>
                <a:cxnLst/>
                <a:rect l="l" t="t" r="r" b="b"/>
                <a:pathLst>
                  <a:path w="14186" h="10599" extrusionOk="0">
                    <a:moveTo>
                      <a:pt x="3287" y="1"/>
                    </a:moveTo>
                    <a:cubicBezTo>
                      <a:pt x="2677" y="1"/>
                      <a:pt x="1729" y="146"/>
                      <a:pt x="604" y="815"/>
                    </a:cubicBezTo>
                    <a:lnTo>
                      <a:pt x="1" y="7744"/>
                    </a:lnTo>
                    <a:cubicBezTo>
                      <a:pt x="139" y="7580"/>
                      <a:pt x="315" y="7392"/>
                      <a:pt x="491" y="7191"/>
                    </a:cubicBezTo>
                    <a:cubicBezTo>
                      <a:pt x="667" y="6989"/>
                      <a:pt x="818" y="6801"/>
                      <a:pt x="969" y="6637"/>
                    </a:cubicBezTo>
                    <a:lnTo>
                      <a:pt x="1044" y="6549"/>
                    </a:lnTo>
                    <a:cubicBezTo>
                      <a:pt x="1246" y="6310"/>
                      <a:pt x="1459" y="6084"/>
                      <a:pt x="1686" y="5870"/>
                    </a:cubicBezTo>
                    <a:lnTo>
                      <a:pt x="1686" y="5870"/>
                    </a:lnTo>
                    <a:cubicBezTo>
                      <a:pt x="1485" y="6147"/>
                      <a:pt x="1283" y="6398"/>
                      <a:pt x="1057" y="6650"/>
                    </a:cubicBezTo>
                    <a:lnTo>
                      <a:pt x="1120" y="8536"/>
                    </a:lnTo>
                    <a:lnTo>
                      <a:pt x="9080" y="10598"/>
                    </a:lnTo>
                    <a:lnTo>
                      <a:pt x="9872" y="7342"/>
                    </a:lnTo>
                    <a:lnTo>
                      <a:pt x="9872" y="7354"/>
                    </a:lnTo>
                    <a:cubicBezTo>
                      <a:pt x="9897" y="7228"/>
                      <a:pt x="9922" y="7090"/>
                      <a:pt x="9947" y="6939"/>
                    </a:cubicBezTo>
                    <a:cubicBezTo>
                      <a:pt x="10023" y="6449"/>
                      <a:pt x="10086" y="5996"/>
                      <a:pt x="10136" y="5669"/>
                    </a:cubicBezTo>
                    <a:cubicBezTo>
                      <a:pt x="10149" y="5518"/>
                      <a:pt x="10174" y="5392"/>
                      <a:pt x="10186" y="5292"/>
                    </a:cubicBezTo>
                    <a:cubicBezTo>
                      <a:pt x="10186" y="5242"/>
                      <a:pt x="10199" y="5191"/>
                      <a:pt x="10211" y="5141"/>
                    </a:cubicBezTo>
                    <a:cubicBezTo>
                      <a:pt x="10211" y="5191"/>
                      <a:pt x="10211" y="5242"/>
                      <a:pt x="10211" y="5292"/>
                    </a:cubicBezTo>
                    <a:cubicBezTo>
                      <a:pt x="10211" y="5380"/>
                      <a:pt x="10199" y="5518"/>
                      <a:pt x="10186" y="5682"/>
                    </a:cubicBezTo>
                    <a:cubicBezTo>
                      <a:pt x="10149" y="6009"/>
                      <a:pt x="10098" y="6461"/>
                      <a:pt x="10023" y="6952"/>
                    </a:cubicBezTo>
                    <a:cubicBezTo>
                      <a:pt x="9998" y="7128"/>
                      <a:pt x="9960" y="7291"/>
                      <a:pt x="9935" y="7455"/>
                    </a:cubicBezTo>
                    <a:lnTo>
                      <a:pt x="11004" y="9228"/>
                    </a:lnTo>
                    <a:lnTo>
                      <a:pt x="11607" y="8750"/>
                    </a:lnTo>
                    <a:lnTo>
                      <a:pt x="13997" y="6889"/>
                    </a:lnTo>
                    <a:lnTo>
                      <a:pt x="14185" y="6725"/>
                    </a:lnTo>
                    <a:cubicBezTo>
                      <a:pt x="14185" y="6725"/>
                      <a:pt x="12965" y="4776"/>
                      <a:pt x="11834" y="2928"/>
                    </a:cubicBezTo>
                    <a:cubicBezTo>
                      <a:pt x="10815" y="1255"/>
                      <a:pt x="9105" y="677"/>
                      <a:pt x="8275" y="488"/>
                    </a:cubicBezTo>
                    <a:lnTo>
                      <a:pt x="8137" y="1582"/>
                    </a:lnTo>
                    <a:cubicBezTo>
                      <a:pt x="8033" y="2409"/>
                      <a:pt x="7301" y="2994"/>
                      <a:pt x="6447" y="2994"/>
                    </a:cubicBezTo>
                    <a:cubicBezTo>
                      <a:pt x="6366" y="2994"/>
                      <a:pt x="6283" y="2989"/>
                      <a:pt x="6200" y="2978"/>
                    </a:cubicBezTo>
                    <a:cubicBezTo>
                      <a:pt x="5232" y="2852"/>
                      <a:pt x="4515" y="2010"/>
                      <a:pt x="4628" y="1092"/>
                    </a:cubicBezTo>
                    <a:cubicBezTo>
                      <a:pt x="4653" y="765"/>
                      <a:pt x="4691" y="438"/>
                      <a:pt x="4716" y="136"/>
                    </a:cubicBezTo>
                    <a:lnTo>
                      <a:pt x="4025" y="86"/>
                    </a:lnTo>
                    <a:cubicBezTo>
                      <a:pt x="4025" y="86"/>
                      <a:pt x="3755" y="1"/>
                      <a:pt x="3287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27"/>
              <p:cNvSpPr/>
              <p:nvPr/>
            </p:nvSpPr>
            <p:spPr>
              <a:xfrm>
                <a:off x="4531475" y="3218375"/>
                <a:ext cx="7875" cy="31475"/>
              </a:xfrm>
              <a:custGeom>
                <a:avLst/>
                <a:gdLst/>
                <a:ahLst/>
                <a:cxnLst/>
                <a:rect l="l" t="t" r="r" b="b"/>
                <a:pathLst>
                  <a:path w="315" h="1259" extrusionOk="0">
                    <a:moveTo>
                      <a:pt x="0" y="1"/>
                    </a:moveTo>
                    <a:lnTo>
                      <a:pt x="0" y="39"/>
                    </a:lnTo>
                    <a:cubicBezTo>
                      <a:pt x="0" y="240"/>
                      <a:pt x="38" y="441"/>
                      <a:pt x="88" y="642"/>
                    </a:cubicBezTo>
                    <a:cubicBezTo>
                      <a:pt x="126" y="856"/>
                      <a:pt x="201" y="1070"/>
                      <a:pt x="315" y="1258"/>
                    </a:cubicBezTo>
                    <a:cubicBezTo>
                      <a:pt x="277" y="1045"/>
                      <a:pt x="214" y="843"/>
                      <a:pt x="151" y="630"/>
                    </a:cubicBezTo>
                    <a:cubicBezTo>
                      <a:pt x="76" y="303"/>
                      <a:pt x="25" y="26"/>
                      <a:pt x="0" y="1"/>
                    </a:cubicBez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27"/>
              <p:cNvSpPr/>
              <p:nvPr/>
            </p:nvSpPr>
            <p:spPr>
              <a:xfrm>
                <a:off x="4169625" y="3178450"/>
                <a:ext cx="42475" cy="49400"/>
              </a:xfrm>
              <a:custGeom>
                <a:avLst/>
                <a:gdLst/>
                <a:ahLst/>
                <a:cxnLst/>
                <a:rect l="l" t="t" r="r" b="b"/>
                <a:pathLst>
                  <a:path w="1699" h="1976" extrusionOk="0">
                    <a:moveTo>
                      <a:pt x="1698" y="1"/>
                    </a:moveTo>
                    <a:lnTo>
                      <a:pt x="1698" y="1"/>
                    </a:lnTo>
                    <a:cubicBezTo>
                      <a:pt x="1472" y="215"/>
                      <a:pt x="1258" y="441"/>
                      <a:pt x="1057" y="680"/>
                    </a:cubicBezTo>
                    <a:lnTo>
                      <a:pt x="981" y="768"/>
                    </a:lnTo>
                    <a:cubicBezTo>
                      <a:pt x="831" y="931"/>
                      <a:pt x="667" y="1107"/>
                      <a:pt x="491" y="1309"/>
                    </a:cubicBezTo>
                    <a:cubicBezTo>
                      <a:pt x="328" y="1497"/>
                      <a:pt x="151" y="1698"/>
                      <a:pt x="1" y="1874"/>
                    </a:cubicBezTo>
                    <a:lnTo>
                      <a:pt x="1" y="1975"/>
                    </a:lnTo>
                    <a:cubicBezTo>
                      <a:pt x="151" y="1786"/>
                      <a:pt x="353" y="1585"/>
                      <a:pt x="554" y="1346"/>
                    </a:cubicBezTo>
                    <a:cubicBezTo>
                      <a:pt x="743" y="1120"/>
                      <a:pt x="919" y="944"/>
                      <a:pt x="1069" y="768"/>
                    </a:cubicBezTo>
                    <a:cubicBezTo>
                      <a:pt x="1283" y="529"/>
                      <a:pt x="1497" y="265"/>
                      <a:pt x="1698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27"/>
              <p:cNvSpPr/>
              <p:nvPr/>
            </p:nvSpPr>
            <p:spPr>
              <a:xfrm>
                <a:off x="4411075" y="3159900"/>
                <a:ext cx="14800" cy="89625"/>
              </a:xfrm>
              <a:custGeom>
                <a:avLst/>
                <a:gdLst/>
                <a:ahLst/>
                <a:cxnLst/>
                <a:rect l="l" t="t" r="r" b="b"/>
                <a:pathLst>
                  <a:path w="592" h="3585" extrusionOk="0">
                    <a:moveTo>
                      <a:pt x="591" y="1"/>
                    </a:moveTo>
                    <a:cubicBezTo>
                      <a:pt x="566" y="51"/>
                      <a:pt x="566" y="102"/>
                      <a:pt x="553" y="139"/>
                    </a:cubicBezTo>
                    <a:cubicBezTo>
                      <a:pt x="541" y="252"/>
                      <a:pt x="528" y="378"/>
                      <a:pt x="503" y="529"/>
                    </a:cubicBezTo>
                    <a:cubicBezTo>
                      <a:pt x="465" y="856"/>
                      <a:pt x="402" y="1309"/>
                      <a:pt x="327" y="1799"/>
                    </a:cubicBezTo>
                    <a:cubicBezTo>
                      <a:pt x="302" y="1950"/>
                      <a:pt x="277" y="2088"/>
                      <a:pt x="252" y="2214"/>
                    </a:cubicBezTo>
                    <a:cubicBezTo>
                      <a:pt x="201" y="2541"/>
                      <a:pt x="138" y="2830"/>
                      <a:pt x="101" y="3069"/>
                    </a:cubicBezTo>
                    <a:lnTo>
                      <a:pt x="13" y="3446"/>
                    </a:lnTo>
                    <a:cubicBezTo>
                      <a:pt x="0" y="3497"/>
                      <a:pt x="0" y="3534"/>
                      <a:pt x="0" y="3585"/>
                    </a:cubicBezTo>
                    <a:cubicBezTo>
                      <a:pt x="13" y="3547"/>
                      <a:pt x="38" y="3497"/>
                      <a:pt x="38" y="3459"/>
                    </a:cubicBezTo>
                    <a:cubicBezTo>
                      <a:pt x="63" y="3358"/>
                      <a:pt x="101" y="3233"/>
                      <a:pt x="138" y="3069"/>
                    </a:cubicBezTo>
                    <a:cubicBezTo>
                      <a:pt x="189" y="2868"/>
                      <a:pt x="239" y="2604"/>
                      <a:pt x="289" y="2302"/>
                    </a:cubicBezTo>
                    <a:cubicBezTo>
                      <a:pt x="327" y="2151"/>
                      <a:pt x="352" y="1988"/>
                      <a:pt x="377" y="1812"/>
                    </a:cubicBezTo>
                    <a:cubicBezTo>
                      <a:pt x="478" y="1321"/>
                      <a:pt x="528" y="869"/>
                      <a:pt x="553" y="542"/>
                    </a:cubicBezTo>
                    <a:cubicBezTo>
                      <a:pt x="566" y="378"/>
                      <a:pt x="578" y="240"/>
                      <a:pt x="591" y="152"/>
                    </a:cubicBezTo>
                    <a:cubicBezTo>
                      <a:pt x="591" y="102"/>
                      <a:pt x="591" y="51"/>
                      <a:pt x="59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27"/>
              <p:cNvSpPr/>
              <p:nvPr/>
            </p:nvSpPr>
            <p:spPr>
              <a:xfrm>
                <a:off x="4208600" y="2806650"/>
                <a:ext cx="128300" cy="223450"/>
              </a:xfrm>
              <a:custGeom>
                <a:avLst/>
                <a:gdLst/>
                <a:ahLst/>
                <a:cxnLst/>
                <a:rect l="l" t="t" r="r" b="b"/>
                <a:pathLst>
                  <a:path w="5132" h="8938" extrusionOk="0">
                    <a:moveTo>
                      <a:pt x="4053" y="0"/>
                    </a:moveTo>
                    <a:cubicBezTo>
                      <a:pt x="3528" y="0"/>
                      <a:pt x="2983" y="128"/>
                      <a:pt x="2667" y="311"/>
                    </a:cubicBezTo>
                    <a:cubicBezTo>
                      <a:pt x="2025" y="701"/>
                      <a:pt x="1585" y="1342"/>
                      <a:pt x="1447" y="2072"/>
                    </a:cubicBezTo>
                    <a:cubicBezTo>
                      <a:pt x="1359" y="2550"/>
                      <a:pt x="1372" y="3103"/>
                      <a:pt x="1057" y="3455"/>
                    </a:cubicBezTo>
                    <a:cubicBezTo>
                      <a:pt x="831" y="3732"/>
                      <a:pt x="466" y="3820"/>
                      <a:pt x="240" y="4096"/>
                    </a:cubicBezTo>
                    <a:cubicBezTo>
                      <a:pt x="26" y="4373"/>
                      <a:pt x="1" y="4800"/>
                      <a:pt x="89" y="5153"/>
                    </a:cubicBezTo>
                    <a:cubicBezTo>
                      <a:pt x="227" y="5844"/>
                      <a:pt x="705" y="6423"/>
                      <a:pt x="1359" y="6699"/>
                    </a:cubicBezTo>
                    <a:cubicBezTo>
                      <a:pt x="1623" y="6800"/>
                      <a:pt x="1208" y="7592"/>
                      <a:pt x="1447" y="7768"/>
                    </a:cubicBezTo>
                    <a:cubicBezTo>
                      <a:pt x="1736" y="7969"/>
                      <a:pt x="2541" y="8284"/>
                      <a:pt x="2755" y="8573"/>
                    </a:cubicBezTo>
                    <a:cubicBezTo>
                      <a:pt x="2868" y="8736"/>
                      <a:pt x="3019" y="8862"/>
                      <a:pt x="3207" y="8938"/>
                    </a:cubicBezTo>
                    <a:cubicBezTo>
                      <a:pt x="3245" y="8460"/>
                      <a:pt x="3283" y="8120"/>
                      <a:pt x="3283" y="8120"/>
                    </a:cubicBezTo>
                    <a:cubicBezTo>
                      <a:pt x="3283" y="8120"/>
                      <a:pt x="2063" y="7781"/>
                      <a:pt x="1988" y="6146"/>
                    </a:cubicBezTo>
                    <a:cubicBezTo>
                      <a:pt x="1950" y="5203"/>
                      <a:pt x="2164" y="3543"/>
                      <a:pt x="2352" y="2374"/>
                    </a:cubicBezTo>
                    <a:cubicBezTo>
                      <a:pt x="2227" y="2210"/>
                      <a:pt x="2164" y="1996"/>
                      <a:pt x="2189" y="1795"/>
                    </a:cubicBezTo>
                    <a:cubicBezTo>
                      <a:pt x="2242" y="909"/>
                      <a:pt x="2985" y="262"/>
                      <a:pt x="3816" y="262"/>
                    </a:cubicBezTo>
                    <a:cubicBezTo>
                      <a:pt x="3976" y="262"/>
                      <a:pt x="4139" y="286"/>
                      <a:pt x="4301" y="336"/>
                    </a:cubicBezTo>
                    <a:lnTo>
                      <a:pt x="4591" y="399"/>
                    </a:lnTo>
                    <a:cubicBezTo>
                      <a:pt x="4767" y="336"/>
                      <a:pt x="4955" y="299"/>
                      <a:pt x="5131" y="274"/>
                    </a:cubicBezTo>
                    <a:cubicBezTo>
                      <a:pt x="4866" y="80"/>
                      <a:pt x="4466" y="0"/>
                      <a:pt x="4053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27"/>
              <p:cNvSpPr/>
              <p:nvPr/>
            </p:nvSpPr>
            <p:spPr>
              <a:xfrm>
                <a:off x="4283125" y="3001775"/>
                <a:ext cx="96200" cy="104800"/>
              </a:xfrm>
              <a:custGeom>
                <a:avLst/>
                <a:gdLst/>
                <a:ahLst/>
                <a:cxnLst/>
                <a:rect l="l" t="t" r="r" b="b"/>
                <a:pathLst>
                  <a:path w="3848" h="4192" extrusionOk="0">
                    <a:moveTo>
                      <a:pt x="2502" y="1"/>
                    </a:moveTo>
                    <a:cubicBezTo>
                      <a:pt x="2427" y="108"/>
                      <a:pt x="1938" y="768"/>
                      <a:pt x="870" y="768"/>
                    </a:cubicBezTo>
                    <a:cubicBezTo>
                      <a:pt x="689" y="768"/>
                      <a:pt x="492" y="749"/>
                      <a:pt x="277" y="705"/>
                    </a:cubicBezTo>
                    <a:lnTo>
                      <a:pt x="302" y="328"/>
                    </a:lnTo>
                    <a:lnTo>
                      <a:pt x="302" y="328"/>
                    </a:lnTo>
                    <a:cubicBezTo>
                      <a:pt x="302" y="328"/>
                      <a:pt x="264" y="668"/>
                      <a:pt x="214" y="1133"/>
                    </a:cubicBezTo>
                    <a:cubicBezTo>
                      <a:pt x="214" y="1195"/>
                      <a:pt x="201" y="1271"/>
                      <a:pt x="201" y="1334"/>
                    </a:cubicBezTo>
                    <a:cubicBezTo>
                      <a:pt x="176" y="1636"/>
                      <a:pt x="138" y="1962"/>
                      <a:pt x="101" y="2289"/>
                    </a:cubicBezTo>
                    <a:cubicBezTo>
                      <a:pt x="0" y="3195"/>
                      <a:pt x="704" y="4037"/>
                      <a:pt x="1673" y="4176"/>
                    </a:cubicBezTo>
                    <a:cubicBezTo>
                      <a:pt x="1757" y="4187"/>
                      <a:pt x="1840" y="4192"/>
                      <a:pt x="1922" y="4192"/>
                    </a:cubicBezTo>
                    <a:cubicBezTo>
                      <a:pt x="2784" y="4192"/>
                      <a:pt x="3506" y="3606"/>
                      <a:pt x="3609" y="2780"/>
                    </a:cubicBezTo>
                    <a:lnTo>
                      <a:pt x="3747" y="1686"/>
                    </a:lnTo>
                    <a:lnTo>
                      <a:pt x="3823" y="1019"/>
                    </a:lnTo>
                    <a:lnTo>
                      <a:pt x="3848" y="906"/>
                    </a:lnTo>
                    <a:cubicBezTo>
                      <a:pt x="3521" y="906"/>
                      <a:pt x="3194" y="793"/>
                      <a:pt x="2930" y="592"/>
                    </a:cubicBezTo>
                    <a:cubicBezTo>
                      <a:pt x="2741" y="441"/>
                      <a:pt x="2591" y="240"/>
                      <a:pt x="2502" y="1"/>
                    </a:cubicBezTo>
                    <a:close/>
                  </a:path>
                </a:pathLst>
              </a:custGeom>
              <a:solidFill>
                <a:srgbClr val="AA65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27"/>
              <p:cNvSpPr/>
              <p:nvPr/>
            </p:nvSpPr>
            <p:spPr>
              <a:xfrm>
                <a:off x="4257325" y="2862525"/>
                <a:ext cx="107875" cy="148025"/>
              </a:xfrm>
              <a:custGeom>
                <a:avLst/>
                <a:gdLst/>
                <a:ahLst/>
                <a:cxnLst/>
                <a:rect l="l" t="t" r="r" b="b"/>
                <a:pathLst>
                  <a:path w="4315" h="5921" extrusionOk="0">
                    <a:moveTo>
                      <a:pt x="1887" y="0"/>
                    </a:moveTo>
                    <a:lnTo>
                      <a:pt x="1887" y="0"/>
                    </a:lnTo>
                    <a:cubicBezTo>
                      <a:pt x="1881" y="15"/>
                      <a:pt x="1875" y="31"/>
                      <a:pt x="1871" y="46"/>
                    </a:cubicBezTo>
                    <a:lnTo>
                      <a:pt x="1871" y="46"/>
                    </a:lnTo>
                    <a:lnTo>
                      <a:pt x="1887" y="0"/>
                    </a:lnTo>
                    <a:close/>
                    <a:moveTo>
                      <a:pt x="995" y="901"/>
                    </a:moveTo>
                    <a:cubicBezTo>
                      <a:pt x="1034" y="901"/>
                      <a:pt x="1076" y="902"/>
                      <a:pt x="1120" y="906"/>
                    </a:cubicBezTo>
                    <a:cubicBezTo>
                      <a:pt x="1296" y="931"/>
                      <a:pt x="1434" y="968"/>
                      <a:pt x="1422" y="1006"/>
                    </a:cubicBezTo>
                    <a:cubicBezTo>
                      <a:pt x="1422" y="1045"/>
                      <a:pt x="1341" y="1061"/>
                      <a:pt x="1225" y="1061"/>
                    </a:cubicBezTo>
                    <a:cubicBezTo>
                      <a:pt x="1189" y="1061"/>
                      <a:pt x="1149" y="1059"/>
                      <a:pt x="1108" y="1056"/>
                    </a:cubicBezTo>
                    <a:cubicBezTo>
                      <a:pt x="944" y="1031"/>
                      <a:pt x="793" y="981"/>
                      <a:pt x="793" y="943"/>
                    </a:cubicBezTo>
                    <a:cubicBezTo>
                      <a:pt x="793" y="915"/>
                      <a:pt x="878" y="901"/>
                      <a:pt x="995" y="901"/>
                    </a:cubicBezTo>
                    <a:close/>
                    <a:moveTo>
                      <a:pt x="3129" y="1070"/>
                    </a:moveTo>
                    <a:cubicBezTo>
                      <a:pt x="3307" y="1070"/>
                      <a:pt x="3482" y="1136"/>
                      <a:pt x="3623" y="1258"/>
                    </a:cubicBezTo>
                    <a:cubicBezTo>
                      <a:pt x="3685" y="1321"/>
                      <a:pt x="3698" y="1383"/>
                      <a:pt x="3685" y="1396"/>
                    </a:cubicBezTo>
                    <a:cubicBezTo>
                      <a:pt x="3684" y="1398"/>
                      <a:pt x="3682" y="1398"/>
                      <a:pt x="3679" y="1398"/>
                    </a:cubicBezTo>
                    <a:cubicBezTo>
                      <a:pt x="3662" y="1398"/>
                      <a:pt x="3625" y="1366"/>
                      <a:pt x="3560" y="1333"/>
                    </a:cubicBezTo>
                    <a:cubicBezTo>
                      <a:pt x="3459" y="1295"/>
                      <a:pt x="3371" y="1258"/>
                      <a:pt x="3270" y="1233"/>
                    </a:cubicBezTo>
                    <a:cubicBezTo>
                      <a:pt x="3157" y="1207"/>
                      <a:pt x="3057" y="1195"/>
                      <a:pt x="2956" y="1195"/>
                    </a:cubicBezTo>
                    <a:cubicBezTo>
                      <a:pt x="2868" y="1195"/>
                      <a:pt x="2818" y="1195"/>
                      <a:pt x="2805" y="1182"/>
                    </a:cubicBezTo>
                    <a:cubicBezTo>
                      <a:pt x="2793" y="1170"/>
                      <a:pt x="2843" y="1119"/>
                      <a:pt x="2943" y="1094"/>
                    </a:cubicBezTo>
                    <a:cubicBezTo>
                      <a:pt x="3005" y="1078"/>
                      <a:pt x="3067" y="1070"/>
                      <a:pt x="3129" y="1070"/>
                    </a:cubicBezTo>
                    <a:close/>
                    <a:moveTo>
                      <a:pt x="822" y="1213"/>
                    </a:moveTo>
                    <a:cubicBezTo>
                      <a:pt x="957" y="1213"/>
                      <a:pt x="1092" y="1262"/>
                      <a:pt x="1196" y="1358"/>
                    </a:cubicBezTo>
                    <a:cubicBezTo>
                      <a:pt x="1271" y="1421"/>
                      <a:pt x="1284" y="1471"/>
                      <a:pt x="1271" y="1471"/>
                    </a:cubicBezTo>
                    <a:cubicBezTo>
                      <a:pt x="1270" y="1472"/>
                      <a:pt x="1269" y="1472"/>
                      <a:pt x="1268" y="1472"/>
                    </a:cubicBezTo>
                    <a:cubicBezTo>
                      <a:pt x="1241" y="1472"/>
                      <a:pt x="1083" y="1370"/>
                      <a:pt x="869" y="1346"/>
                    </a:cubicBezTo>
                    <a:cubicBezTo>
                      <a:pt x="854" y="1345"/>
                      <a:pt x="840" y="1344"/>
                      <a:pt x="826" y="1344"/>
                    </a:cubicBezTo>
                    <a:cubicBezTo>
                      <a:pt x="658" y="1344"/>
                      <a:pt x="520" y="1401"/>
                      <a:pt x="470" y="1401"/>
                    </a:cubicBezTo>
                    <a:cubicBezTo>
                      <a:pt x="462" y="1401"/>
                      <a:pt x="457" y="1399"/>
                      <a:pt x="454" y="1396"/>
                    </a:cubicBezTo>
                    <a:lnTo>
                      <a:pt x="466" y="1396"/>
                    </a:lnTo>
                    <a:cubicBezTo>
                      <a:pt x="454" y="1383"/>
                      <a:pt x="479" y="1333"/>
                      <a:pt x="554" y="1283"/>
                    </a:cubicBezTo>
                    <a:cubicBezTo>
                      <a:pt x="637" y="1237"/>
                      <a:pt x="729" y="1213"/>
                      <a:pt x="822" y="1213"/>
                    </a:cubicBezTo>
                    <a:close/>
                    <a:moveTo>
                      <a:pt x="3124" y="1556"/>
                    </a:moveTo>
                    <a:cubicBezTo>
                      <a:pt x="3144" y="1556"/>
                      <a:pt x="3163" y="1557"/>
                      <a:pt x="3182" y="1559"/>
                    </a:cubicBezTo>
                    <a:cubicBezTo>
                      <a:pt x="3296" y="1572"/>
                      <a:pt x="3409" y="1622"/>
                      <a:pt x="3497" y="1698"/>
                    </a:cubicBezTo>
                    <a:cubicBezTo>
                      <a:pt x="3560" y="1761"/>
                      <a:pt x="3585" y="1811"/>
                      <a:pt x="3572" y="1811"/>
                    </a:cubicBezTo>
                    <a:cubicBezTo>
                      <a:pt x="3572" y="1812"/>
                      <a:pt x="3570" y="1812"/>
                      <a:pt x="3569" y="1812"/>
                    </a:cubicBezTo>
                    <a:cubicBezTo>
                      <a:pt x="3542" y="1812"/>
                      <a:pt x="3384" y="1709"/>
                      <a:pt x="3170" y="1685"/>
                    </a:cubicBezTo>
                    <a:cubicBezTo>
                      <a:pt x="3146" y="1682"/>
                      <a:pt x="3122" y="1681"/>
                      <a:pt x="3099" y="1681"/>
                    </a:cubicBezTo>
                    <a:cubicBezTo>
                      <a:pt x="2941" y="1681"/>
                      <a:pt x="2814" y="1740"/>
                      <a:pt x="2769" y="1740"/>
                    </a:cubicBezTo>
                    <a:cubicBezTo>
                      <a:pt x="2762" y="1740"/>
                      <a:pt x="2758" y="1738"/>
                      <a:pt x="2755" y="1736"/>
                    </a:cubicBezTo>
                    <a:cubicBezTo>
                      <a:pt x="2730" y="1698"/>
                      <a:pt x="2780" y="1673"/>
                      <a:pt x="2855" y="1622"/>
                    </a:cubicBezTo>
                    <a:cubicBezTo>
                      <a:pt x="2939" y="1581"/>
                      <a:pt x="3031" y="1556"/>
                      <a:pt x="3124" y="1556"/>
                    </a:cubicBezTo>
                    <a:close/>
                    <a:moveTo>
                      <a:pt x="904" y="1454"/>
                    </a:moveTo>
                    <a:cubicBezTo>
                      <a:pt x="917" y="1454"/>
                      <a:pt x="931" y="1456"/>
                      <a:pt x="944" y="1459"/>
                    </a:cubicBezTo>
                    <a:cubicBezTo>
                      <a:pt x="1057" y="1471"/>
                      <a:pt x="1133" y="1572"/>
                      <a:pt x="1120" y="1685"/>
                    </a:cubicBezTo>
                    <a:cubicBezTo>
                      <a:pt x="1098" y="1784"/>
                      <a:pt x="1019" y="1854"/>
                      <a:pt x="925" y="1854"/>
                    </a:cubicBezTo>
                    <a:cubicBezTo>
                      <a:pt x="910" y="1854"/>
                      <a:pt x="896" y="1852"/>
                      <a:pt x="881" y="1849"/>
                    </a:cubicBezTo>
                    <a:lnTo>
                      <a:pt x="894" y="1849"/>
                    </a:lnTo>
                    <a:cubicBezTo>
                      <a:pt x="781" y="1824"/>
                      <a:pt x="693" y="1723"/>
                      <a:pt x="718" y="1610"/>
                    </a:cubicBezTo>
                    <a:cubicBezTo>
                      <a:pt x="729" y="1522"/>
                      <a:pt x="815" y="1454"/>
                      <a:pt x="904" y="1454"/>
                    </a:cubicBezTo>
                    <a:close/>
                    <a:moveTo>
                      <a:pt x="3126" y="1768"/>
                    </a:moveTo>
                    <a:cubicBezTo>
                      <a:pt x="3140" y="1768"/>
                      <a:pt x="3155" y="1770"/>
                      <a:pt x="3170" y="1773"/>
                    </a:cubicBezTo>
                    <a:cubicBezTo>
                      <a:pt x="3283" y="1786"/>
                      <a:pt x="3358" y="1886"/>
                      <a:pt x="3346" y="2000"/>
                    </a:cubicBezTo>
                    <a:cubicBezTo>
                      <a:pt x="3324" y="2096"/>
                      <a:pt x="3248" y="2156"/>
                      <a:pt x="3156" y="2156"/>
                    </a:cubicBezTo>
                    <a:cubicBezTo>
                      <a:pt x="3140" y="2156"/>
                      <a:pt x="3124" y="2154"/>
                      <a:pt x="3107" y="2150"/>
                    </a:cubicBezTo>
                    <a:cubicBezTo>
                      <a:pt x="2994" y="2138"/>
                      <a:pt x="2918" y="2037"/>
                      <a:pt x="2931" y="1924"/>
                    </a:cubicBezTo>
                    <a:cubicBezTo>
                      <a:pt x="2953" y="1837"/>
                      <a:pt x="3031" y="1768"/>
                      <a:pt x="3126" y="1768"/>
                    </a:cubicBezTo>
                    <a:close/>
                    <a:moveTo>
                      <a:pt x="2087" y="1446"/>
                    </a:moveTo>
                    <a:cubicBezTo>
                      <a:pt x="2088" y="1446"/>
                      <a:pt x="2088" y="1446"/>
                      <a:pt x="2088" y="1446"/>
                    </a:cubicBezTo>
                    <a:cubicBezTo>
                      <a:pt x="2114" y="1459"/>
                      <a:pt x="1887" y="1949"/>
                      <a:pt x="1585" y="2540"/>
                    </a:cubicBezTo>
                    <a:cubicBezTo>
                      <a:pt x="1510" y="2679"/>
                      <a:pt x="1434" y="2817"/>
                      <a:pt x="1372" y="2943"/>
                    </a:cubicBezTo>
                    <a:cubicBezTo>
                      <a:pt x="1334" y="2993"/>
                      <a:pt x="1309" y="3043"/>
                      <a:pt x="1309" y="3106"/>
                    </a:cubicBezTo>
                    <a:cubicBezTo>
                      <a:pt x="1309" y="3144"/>
                      <a:pt x="1372" y="3156"/>
                      <a:pt x="1422" y="3169"/>
                    </a:cubicBezTo>
                    <a:cubicBezTo>
                      <a:pt x="1548" y="3194"/>
                      <a:pt x="1661" y="3232"/>
                      <a:pt x="1774" y="3282"/>
                    </a:cubicBezTo>
                    <a:cubicBezTo>
                      <a:pt x="1661" y="3282"/>
                      <a:pt x="1535" y="3270"/>
                      <a:pt x="1409" y="3232"/>
                    </a:cubicBezTo>
                    <a:cubicBezTo>
                      <a:pt x="1384" y="3232"/>
                      <a:pt x="1346" y="3232"/>
                      <a:pt x="1309" y="3219"/>
                    </a:cubicBezTo>
                    <a:lnTo>
                      <a:pt x="1321" y="3219"/>
                    </a:lnTo>
                    <a:cubicBezTo>
                      <a:pt x="1284" y="3207"/>
                      <a:pt x="1246" y="3169"/>
                      <a:pt x="1233" y="3131"/>
                    </a:cubicBezTo>
                    <a:cubicBezTo>
                      <a:pt x="1221" y="3043"/>
                      <a:pt x="1246" y="2968"/>
                      <a:pt x="1284" y="2905"/>
                    </a:cubicBezTo>
                    <a:cubicBezTo>
                      <a:pt x="1359" y="2779"/>
                      <a:pt x="1422" y="2641"/>
                      <a:pt x="1497" y="2490"/>
                    </a:cubicBezTo>
                    <a:cubicBezTo>
                      <a:pt x="1795" y="1907"/>
                      <a:pt x="2056" y="1446"/>
                      <a:pt x="2087" y="1446"/>
                    </a:cubicBezTo>
                    <a:close/>
                    <a:moveTo>
                      <a:pt x="2401" y="3520"/>
                    </a:moveTo>
                    <a:cubicBezTo>
                      <a:pt x="2401" y="3520"/>
                      <a:pt x="2402" y="3520"/>
                      <a:pt x="2403" y="3521"/>
                    </a:cubicBezTo>
                    <a:cubicBezTo>
                      <a:pt x="2428" y="3521"/>
                      <a:pt x="2440" y="3584"/>
                      <a:pt x="2428" y="3672"/>
                    </a:cubicBezTo>
                    <a:cubicBezTo>
                      <a:pt x="2415" y="3722"/>
                      <a:pt x="2390" y="3773"/>
                      <a:pt x="2365" y="3823"/>
                    </a:cubicBezTo>
                    <a:cubicBezTo>
                      <a:pt x="2517" y="4041"/>
                      <a:pt x="2332" y="4288"/>
                      <a:pt x="2119" y="4288"/>
                    </a:cubicBezTo>
                    <a:cubicBezTo>
                      <a:pt x="2050" y="4288"/>
                      <a:pt x="1977" y="4262"/>
                      <a:pt x="1912" y="4200"/>
                    </a:cubicBezTo>
                    <a:cubicBezTo>
                      <a:pt x="1887" y="4162"/>
                      <a:pt x="1862" y="4125"/>
                      <a:pt x="1849" y="4087"/>
                    </a:cubicBezTo>
                    <a:lnTo>
                      <a:pt x="1799" y="4087"/>
                    </a:lnTo>
                    <a:cubicBezTo>
                      <a:pt x="1686" y="4074"/>
                      <a:pt x="1636" y="4037"/>
                      <a:pt x="1636" y="4024"/>
                    </a:cubicBezTo>
                    <a:lnTo>
                      <a:pt x="1648" y="4012"/>
                    </a:lnTo>
                    <a:cubicBezTo>
                      <a:pt x="1648" y="4005"/>
                      <a:pt x="1667" y="4005"/>
                      <a:pt x="1700" y="4005"/>
                    </a:cubicBezTo>
                    <a:cubicBezTo>
                      <a:pt x="1733" y="4005"/>
                      <a:pt x="1780" y="4005"/>
                      <a:pt x="1837" y="3999"/>
                    </a:cubicBezTo>
                    <a:cubicBezTo>
                      <a:pt x="1824" y="3898"/>
                      <a:pt x="1862" y="3823"/>
                      <a:pt x="1937" y="3760"/>
                    </a:cubicBezTo>
                    <a:cubicBezTo>
                      <a:pt x="1995" y="3717"/>
                      <a:pt x="2064" y="3695"/>
                      <a:pt x="2132" y="3695"/>
                    </a:cubicBezTo>
                    <a:cubicBezTo>
                      <a:pt x="2183" y="3695"/>
                      <a:pt x="2234" y="3708"/>
                      <a:pt x="2277" y="3735"/>
                    </a:cubicBezTo>
                    <a:cubicBezTo>
                      <a:pt x="2361" y="3628"/>
                      <a:pt x="2387" y="3520"/>
                      <a:pt x="2401" y="3520"/>
                    </a:cubicBezTo>
                    <a:close/>
                    <a:moveTo>
                      <a:pt x="1871" y="46"/>
                    </a:moveTo>
                    <a:lnTo>
                      <a:pt x="1661" y="629"/>
                    </a:lnTo>
                    <a:cubicBezTo>
                      <a:pt x="1309" y="340"/>
                      <a:pt x="718" y="491"/>
                      <a:pt x="403" y="151"/>
                    </a:cubicBezTo>
                    <a:lnTo>
                      <a:pt x="403" y="139"/>
                    </a:lnTo>
                    <a:cubicBezTo>
                      <a:pt x="227" y="1308"/>
                      <a:pt x="1" y="2968"/>
                      <a:pt x="51" y="3911"/>
                    </a:cubicBezTo>
                    <a:cubicBezTo>
                      <a:pt x="127" y="5546"/>
                      <a:pt x="1334" y="5885"/>
                      <a:pt x="1334" y="5885"/>
                    </a:cubicBezTo>
                    <a:cubicBezTo>
                      <a:pt x="1510" y="5909"/>
                      <a:pt x="1687" y="5921"/>
                      <a:pt x="1864" y="5921"/>
                    </a:cubicBezTo>
                    <a:cubicBezTo>
                      <a:pt x="2434" y="5921"/>
                      <a:pt x="3004" y="5798"/>
                      <a:pt x="3522" y="5558"/>
                    </a:cubicBezTo>
                    <a:cubicBezTo>
                      <a:pt x="3396" y="5256"/>
                      <a:pt x="3384" y="4930"/>
                      <a:pt x="3484" y="4615"/>
                    </a:cubicBezTo>
                    <a:cubicBezTo>
                      <a:pt x="3623" y="4326"/>
                      <a:pt x="3786" y="4049"/>
                      <a:pt x="3987" y="3798"/>
                    </a:cubicBezTo>
                    <a:cubicBezTo>
                      <a:pt x="4163" y="3534"/>
                      <a:pt x="4314" y="3219"/>
                      <a:pt x="4264" y="2905"/>
                    </a:cubicBezTo>
                    <a:cubicBezTo>
                      <a:pt x="4214" y="2704"/>
                      <a:pt x="4138" y="2503"/>
                      <a:pt x="4050" y="2314"/>
                    </a:cubicBezTo>
                    <a:cubicBezTo>
                      <a:pt x="3924" y="1912"/>
                      <a:pt x="3924" y="1484"/>
                      <a:pt x="4050" y="1082"/>
                    </a:cubicBezTo>
                    <a:cubicBezTo>
                      <a:pt x="4037" y="968"/>
                      <a:pt x="4025" y="868"/>
                      <a:pt x="4012" y="767"/>
                    </a:cubicBezTo>
                    <a:cubicBezTo>
                      <a:pt x="3962" y="893"/>
                      <a:pt x="3912" y="1019"/>
                      <a:pt x="3861" y="1145"/>
                    </a:cubicBezTo>
                    <a:cubicBezTo>
                      <a:pt x="3660" y="943"/>
                      <a:pt x="3346" y="893"/>
                      <a:pt x="3069" y="868"/>
                    </a:cubicBezTo>
                    <a:cubicBezTo>
                      <a:pt x="2780" y="868"/>
                      <a:pt x="2491" y="818"/>
                      <a:pt x="2227" y="704"/>
                    </a:cubicBezTo>
                    <a:cubicBezTo>
                      <a:pt x="1978" y="586"/>
                      <a:pt x="1796" y="300"/>
                      <a:pt x="1871" y="46"/>
                    </a:cubicBezTo>
                    <a:close/>
                  </a:path>
                </a:pathLst>
              </a:custGeom>
              <a:solidFill>
                <a:srgbClr val="AA65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27"/>
              <p:cNvSpPr/>
              <p:nvPr/>
            </p:nvSpPr>
            <p:spPr>
              <a:xfrm>
                <a:off x="4274625" y="2898625"/>
                <a:ext cx="11025" cy="9925"/>
              </a:xfrm>
              <a:custGeom>
                <a:avLst/>
                <a:gdLst/>
                <a:ahLst/>
                <a:cxnLst/>
                <a:rect l="l" t="t" r="r" b="b"/>
                <a:pathLst>
                  <a:path w="441" h="397" extrusionOk="0">
                    <a:moveTo>
                      <a:pt x="224" y="1"/>
                    </a:moveTo>
                    <a:cubicBezTo>
                      <a:pt x="122" y="1"/>
                      <a:pt x="36" y="62"/>
                      <a:pt x="13" y="166"/>
                    </a:cubicBezTo>
                    <a:cubicBezTo>
                      <a:pt x="1" y="279"/>
                      <a:pt x="76" y="380"/>
                      <a:pt x="189" y="392"/>
                    </a:cubicBezTo>
                    <a:cubicBezTo>
                      <a:pt x="204" y="395"/>
                      <a:pt x="219" y="397"/>
                      <a:pt x="233" y="397"/>
                    </a:cubicBezTo>
                    <a:cubicBezTo>
                      <a:pt x="327" y="397"/>
                      <a:pt x="405" y="329"/>
                      <a:pt x="416" y="241"/>
                    </a:cubicBezTo>
                    <a:cubicBezTo>
                      <a:pt x="441" y="128"/>
                      <a:pt x="353" y="27"/>
                      <a:pt x="252" y="2"/>
                    </a:cubicBezTo>
                    <a:cubicBezTo>
                      <a:pt x="243" y="1"/>
                      <a:pt x="233" y="1"/>
                      <a:pt x="224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27"/>
              <p:cNvSpPr/>
              <p:nvPr/>
            </p:nvSpPr>
            <p:spPr>
              <a:xfrm>
                <a:off x="4268350" y="2893000"/>
                <a:ext cx="214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856" h="269" extrusionOk="0">
                    <a:moveTo>
                      <a:pt x="380" y="1"/>
                    </a:moveTo>
                    <a:cubicBezTo>
                      <a:pt x="285" y="1"/>
                      <a:pt x="188" y="25"/>
                      <a:pt x="101" y="76"/>
                    </a:cubicBezTo>
                    <a:cubicBezTo>
                      <a:pt x="38" y="114"/>
                      <a:pt x="0" y="164"/>
                      <a:pt x="13" y="177"/>
                    </a:cubicBezTo>
                    <a:cubicBezTo>
                      <a:pt x="14" y="178"/>
                      <a:pt x="15" y="178"/>
                      <a:pt x="17" y="178"/>
                    </a:cubicBezTo>
                    <a:cubicBezTo>
                      <a:pt x="43" y="178"/>
                      <a:pt x="157" y="130"/>
                      <a:pt x="312" y="130"/>
                    </a:cubicBezTo>
                    <a:cubicBezTo>
                      <a:pt x="348" y="130"/>
                      <a:pt x="387" y="133"/>
                      <a:pt x="428" y="139"/>
                    </a:cubicBezTo>
                    <a:cubicBezTo>
                      <a:pt x="635" y="151"/>
                      <a:pt x="769" y="268"/>
                      <a:pt x="819" y="268"/>
                    </a:cubicBezTo>
                    <a:cubicBezTo>
                      <a:pt x="823" y="268"/>
                      <a:pt x="827" y="267"/>
                      <a:pt x="830" y="265"/>
                    </a:cubicBezTo>
                    <a:cubicBezTo>
                      <a:pt x="855" y="240"/>
                      <a:pt x="830" y="202"/>
                      <a:pt x="755" y="139"/>
                    </a:cubicBezTo>
                    <a:cubicBezTo>
                      <a:pt x="651" y="50"/>
                      <a:pt x="516" y="1"/>
                      <a:pt x="380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27"/>
              <p:cNvSpPr/>
              <p:nvPr/>
            </p:nvSpPr>
            <p:spPr>
              <a:xfrm>
                <a:off x="4330575" y="2906400"/>
                <a:ext cx="10725" cy="10025"/>
              </a:xfrm>
              <a:custGeom>
                <a:avLst/>
                <a:gdLst/>
                <a:ahLst/>
                <a:cxnLst/>
                <a:rect l="l" t="t" r="r" b="b"/>
                <a:pathLst>
                  <a:path w="429" h="401" extrusionOk="0">
                    <a:moveTo>
                      <a:pt x="209" y="1"/>
                    </a:moveTo>
                    <a:cubicBezTo>
                      <a:pt x="114" y="1"/>
                      <a:pt x="35" y="71"/>
                      <a:pt x="13" y="169"/>
                    </a:cubicBezTo>
                    <a:cubicBezTo>
                      <a:pt x="1" y="270"/>
                      <a:pt x="76" y="383"/>
                      <a:pt x="190" y="395"/>
                    </a:cubicBezTo>
                    <a:cubicBezTo>
                      <a:pt x="203" y="399"/>
                      <a:pt x="216" y="400"/>
                      <a:pt x="229" y="400"/>
                    </a:cubicBezTo>
                    <a:cubicBezTo>
                      <a:pt x="318" y="400"/>
                      <a:pt x="405" y="330"/>
                      <a:pt x="416" y="232"/>
                    </a:cubicBezTo>
                    <a:cubicBezTo>
                      <a:pt x="428" y="131"/>
                      <a:pt x="353" y="18"/>
                      <a:pt x="252" y="6"/>
                    </a:cubicBezTo>
                    <a:cubicBezTo>
                      <a:pt x="238" y="2"/>
                      <a:pt x="223" y="1"/>
                      <a:pt x="20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27"/>
              <p:cNvSpPr/>
              <p:nvPr/>
            </p:nvSpPr>
            <p:spPr>
              <a:xfrm>
                <a:off x="4326175" y="2901425"/>
                <a:ext cx="21400" cy="6550"/>
              </a:xfrm>
              <a:custGeom>
                <a:avLst/>
                <a:gdLst/>
                <a:ahLst/>
                <a:cxnLst/>
                <a:rect l="l" t="t" r="r" b="b"/>
                <a:pathLst>
                  <a:path w="856" h="262" extrusionOk="0">
                    <a:moveTo>
                      <a:pt x="370" y="0"/>
                    </a:moveTo>
                    <a:cubicBezTo>
                      <a:pt x="277" y="0"/>
                      <a:pt x="185" y="25"/>
                      <a:pt x="101" y="66"/>
                    </a:cubicBezTo>
                    <a:cubicBezTo>
                      <a:pt x="26" y="117"/>
                      <a:pt x="1" y="154"/>
                      <a:pt x="13" y="180"/>
                    </a:cubicBezTo>
                    <a:cubicBezTo>
                      <a:pt x="14" y="180"/>
                      <a:pt x="16" y="181"/>
                      <a:pt x="19" y="181"/>
                    </a:cubicBezTo>
                    <a:cubicBezTo>
                      <a:pt x="51" y="181"/>
                      <a:pt x="193" y="128"/>
                      <a:pt x="377" y="128"/>
                    </a:cubicBezTo>
                    <a:cubicBezTo>
                      <a:pt x="394" y="128"/>
                      <a:pt x="411" y="128"/>
                      <a:pt x="428" y="129"/>
                    </a:cubicBezTo>
                    <a:cubicBezTo>
                      <a:pt x="617" y="151"/>
                      <a:pt x="756" y="261"/>
                      <a:pt x="804" y="261"/>
                    </a:cubicBezTo>
                    <a:cubicBezTo>
                      <a:pt x="810" y="261"/>
                      <a:pt x="815" y="259"/>
                      <a:pt x="818" y="255"/>
                    </a:cubicBezTo>
                    <a:cubicBezTo>
                      <a:pt x="856" y="230"/>
                      <a:pt x="818" y="205"/>
                      <a:pt x="743" y="142"/>
                    </a:cubicBezTo>
                    <a:cubicBezTo>
                      <a:pt x="655" y="66"/>
                      <a:pt x="554" y="16"/>
                      <a:pt x="428" y="3"/>
                    </a:cubicBezTo>
                    <a:cubicBezTo>
                      <a:pt x="409" y="1"/>
                      <a:pt x="390" y="0"/>
                      <a:pt x="370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27"/>
              <p:cNvSpPr/>
              <p:nvPr/>
            </p:nvSpPr>
            <p:spPr>
              <a:xfrm>
                <a:off x="4287825" y="2898975"/>
                <a:ext cx="22025" cy="45625"/>
              </a:xfrm>
              <a:custGeom>
                <a:avLst/>
                <a:gdLst/>
                <a:ahLst/>
                <a:cxnLst/>
                <a:rect l="l" t="t" r="r" b="b"/>
                <a:pathLst>
                  <a:path w="881" h="1825" extrusionOk="0">
                    <a:moveTo>
                      <a:pt x="855" y="1"/>
                    </a:moveTo>
                    <a:cubicBezTo>
                      <a:pt x="824" y="1"/>
                      <a:pt x="563" y="461"/>
                      <a:pt x="265" y="1032"/>
                    </a:cubicBezTo>
                    <a:cubicBezTo>
                      <a:pt x="202" y="1183"/>
                      <a:pt x="126" y="1321"/>
                      <a:pt x="64" y="1460"/>
                    </a:cubicBezTo>
                    <a:cubicBezTo>
                      <a:pt x="13" y="1522"/>
                      <a:pt x="1" y="1598"/>
                      <a:pt x="13" y="1673"/>
                    </a:cubicBezTo>
                    <a:cubicBezTo>
                      <a:pt x="26" y="1711"/>
                      <a:pt x="51" y="1749"/>
                      <a:pt x="89" y="1761"/>
                    </a:cubicBezTo>
                    <a:cubicBezTo>
                      <a:pt x="126" y="1774"/>
                      <a:pt x="152" y="1786"/>
                      <a:pt x="189" y="1786"/>
                    </a:cubicBezTo>
                    <a:cubicBezTo>
                      <a:pt x="303" y="1812"/>
                      <a:pt x="428" y="1824"/>
                      <a:pt x="554" y="1824"/>
                    </a:cubicBezTo>
                    <a:cubicBezTo>
                      <a:pt x="441" y="1774"/>
                      <a:pt x="315" y="1736"/>
                      <a:pt x="202" y="1724"/>
                    </a:cubicBezTo>
                    <a:cubicBezTo>
                      <a:pt x="139" y="1711"/>
                      <a:pt x="89" y="1686"/>
                      <a:pt x="89" y="1648"/>
                    </a:cubicBezTo>
                    <a:cubicBezTo>
                      <a:pt x="89" y="1598"/>
                      <a:pt x="114" y="1535"/>
                      <a:pt x="139" y="1497"/>
                    </a:cubicBezTo>
                    <a:cubicBezTo>
                      <a:pt x="214" y="1359"/>
                      <a:pt x="277" y="1221"/>
                      <a:pt x="353" y="1082"/>
                    </a:cubicBezTo>
                    <a:cubicBezTo>
                      <a:pt x="655" y="491"/>
                      <a:pt x="881" y="13"/>
                      <a:pt x="856" y="1"/>
                    </a:cubicBezTo>
                    <a:cubicBezTo>
                      <a:pt x="855" y="1"/>
                      <a:pt x="855" y="1"/>
                      <a:pt x="855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27"/>
              <p:cNvSpPr/>
              <p:nvPr/>
            </p:nvSpPr>
            <p:spPr>
              <a:xfrm>
                <a:off x="4290025" y="3001475"/>
                <a:ext cx="55675" cy="19600"/>
              </a:xfrm>
              <a:custGeom>
                <a:avLst/>
                <a:gdLst/>
                <a:ahLst/>
                <a:cxnLst/>
                <a:rect l="l" t="t" r="r" b="b"/>
                <a:pathLst>
                  <a:path w="2227" h="784" extrusionOk="0">
                    <a:moveTo>
                      <a:pt x="2226" y="0"/>
                    </a:moveTo>
                    <a:cubicBezTo>
                      <a:pt x="1699" y="240"/>
                      <a:pt x="1127" y="363"/>
                      <a:pt x="556" y="363"/>
                    </a:cubicBezTo>
                    <a:cubicBezTo>
                      <a:pt x="379" y="363"/>
                      <a:pt x="202" y="351"/>
                      <a:pt x="26" y="327"/>
                    </a:cubicBezTo>
                    <a:lnTo>
                      <a:pt x="1" y="717"/>
                    </a:lnTo>
                    <a:cubicBezTo>
                      <a:pt x="221" y="764"/>
                      <a:pt x="422" y="784"/>
                      <a:pt x="606" y="784"/>
                    </a:cubicBezTo>
                    <a:cubicBezTo>
                      <a:pt x="1666" y="784"/>
                      <a:pt x="2152" y="120"/>
                      <a:pt x="2226" y="13"/>
                    </a:cubicBezTo>
                    <a:lnTo>
                      <a:pt x="2226" y="0"/>
                    </a:ln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27"/>
              <p:cNvSpPr/>
              <p:nvPr/>
            </p:nvSpPr>
            <p:spPr>
              <a:xfrm>
                <a:off x="4327450" y="2889275"/>
                <a:ext cx="2265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906" h="330" extrusionOk="0">
                    <a:moveTo>
                      <a:pt x="321" y="0"/>
                    </a:moveTo>
                    <a:cubicBezTo>
                      <a:pt x="260" y="0"/>
                      <a:pt x="199" y="8"/>
                      <a:pt x="138" y="24"/>
                    </a:cubicBezTo>
                    <a:cubicBezTo>
                      <a:pt x="38" y="49"/>
                      <a:pt x="0" y="100"/>
                      <a:pt x="13" y="112"/>
                    </a:cubicBezTo>
                    <a:cubicBezTo>
                      <a:pt x="13" y="125"/>
                      <a:pt x="63" y="125"/>
                      <a:pt x="151" y="125"/>
                    </a:cubicBezTo>
                    <a:cubicBezTo>
                      <a:pt x="252" y="125"/>
                      <a:pt x="365" y="137"/>
                      <a:pt x="465" y="163"/>
                    </a:cubicBezTo>
                    <a:cubicBezTo>
                      <a:pt x="566" y="188"/>
                      <a:pt x="667" y="225"/>
                      <a:pt x="755" y="276"/>
                    </a:cubicBezTo>
                    <a:cubicBezTo>
                      <a:pt x="817" y="307"/>
                      <a:pt x="853" y="329"/>
                      <a:pt x="871" y="329"/>
                    </a:cubicBezTo>
                    <a:cubicBezTo>
                      <a:pt x="875" y="329"/>
                      <a:pt x="878" y="328"/>
                      <a:pt x="880" y="326"/>
                    </a:cubicBezTo>
                    <a:cubicBezTo>
                      <a:pt x="906" y="313"/>
                      <a:pt x="880" y="263"/>
                      <a:pt x="818" y="200"/>
                    </a:cubicBezTo>
                    <a:cubicBezTo>
                      <a:pt x="677" y="69"/>
                      <a:pt x="501" y="0"/>
                      <a:pt x="321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27"/>
              <p:cNvSpPr/>
              <p:nvPr/>
            </p:nvSpPr>
            <p:spPr>
              <a:xfrm>
                <a:off x="4277150" y="2885025"/>
                <a:ext cx="15425" cy="4050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62" extrusionOk="0">
                    <a:moveTo>
                      <a:pt x="191" y="1"/>
                    </a:moveTo>
                    <a:cubicBezTo>
                      <a:pt x="78" y="1"/>
                      <a:pt x="0" y="15"/>
                      <a:pt x="0" y="43"/>
                    </a:cubicBezTo>
                    <a:cubicBezTo>
                      <a:pt x="0" y="81"/>
                      <a:pt x="138" y="144"/>
                      <a:pt x="302" y="156"/>
                    </a:cubicBezTo>
                    <a:cubicBezTo>
                      <a:pt x="344" y="159"/>
                      <a:pt x="383" y="161"/>
                      <a:pt x="419" y="161"/>
                    </a:cubicBezTo>
                    <a:cubicBezTo>
                      <a:pt x="536" y="161"/>
                      <a:pt x="616" y="145"/>
                      <a:pt x="616" y="106"/>
                    </a:cubicBezTo>
                    <a:cubicBezTo>
                      <a:pt x="616" y="68"/>
                      <a:pt x="491" y="31"/>
                      <a:pt x="315" y="6"/>
                    </a:cubicBezTo>
                    <a:cubicBezTo>
                      <a:pt x="271" y="2"/>
                      <a:pt x="229" y="1"/>
                      <a:pt x="19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27"/>
              <p:cNvSpPr/>
              <p:nvPr/>
            </p:nvSpPr>
            <p:spPr>
              <a:xfrm>
                <a:off x="4303550" y="2958075"/>
                <a:ext cx="16700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668" h="467" extrusionOk="0">
                    <a:moveTo>
                      <a:pt x="516" y="1"/>
                    </a:moveTo>
                    <a:lnTo>
                      <a:pt x="516" y="1"/>
                    </a:lnTo>
                    <a:cubicBezTo>
                      <a:pt x="478" y="64"/>
                      <a:pt x="415" y="127"/>
                      <a:pt x="353" y="177"/>
                    </a:cubicBezTo>
                    <a:cubicBezTo>
                      <a:pt x="239" y="240"/>
                      <a:pt x="126" y="265"/>
                      <a:pt x="0" y="265"/>
                    </a:cubicBezTo>
                    <a:cubicBezTo>
                      <a:pt x="13" y="303"/>
                      <a:pt x="38" y="340"/>
                      <a:pt x="63" y="378"/>
                    </a:cubicBezTo>
                    <a:cubicBezTo>
                      <a:pt x="125" y="440"/>
                      <a:pt x="196" y="466"/>
                      <a:pt x="265" y="466"/>
                    </a:cubicBezTo>
                    <a:cubicBezTo>
                      <a:pt x="476" y="466"/>
                      <a:pt x="668" y="219"/>
                      <a:pt x="516" y="1"/>
                    </a:cubicBez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27"/>
              <p:cNvSpPr/>
              <p:nvPr/>
            </p:nvSpPr>
            <p:spPr>
              <a:xfrm>
                <a:off x="4314250" y="2955875"/>
                <a:ext cx="0" cy="25"/>
              </a:xfrm>
              <a:custGeom>
                <a:avLst/>
                <a:gdLst/>
                <a:ahLst/>
                <a:cxnLst/>
                <a:rect l="l" t="t" r="r" b="b"/>
                <a:pathLst>
                  <a:path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27"/>
              <p:cNvSpPr/>
              <p:nvPr/>
            </p:nvSpPr>
            <p:spPr>
              <a:xfrm>
                <a:off x="4302925" y="2954875"/>
                <a:ext cx="11325" cy="762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05" extrusionOk="0">
                    <a:moveTo>
                      <a:pt x="297" y="1"/>
                    </a:moveTo>
                    <a:cubicBezTo>
                      <a:pt x="227" y="1"/>
                      <a:pt x="158" y="23"/>
                      <a:pt x="101" y="66"/>
                    </a:cubicBezTo>
                    <a:cubicBezTo>
                      <a:pt x="38" y="129"/>
                      <a:pt x="0" y="204"/>
                      <a:pt x="0" y="305"/>
                    </a:cubicBezTo>
                    <a:cubicBezTo>
                      <a:pt x="113" y="292"/>
                      <a:pt x="202" y="255"/>
                      <a:pt x="290" y="192"/>
                    </a:cubicBezTo>
                    <a:cubicBezTo>
                      <a:pt x="352" y="154"/>
                      <a:pt x="415" y="104"/>
                      <a:pt x="453" y="41"/>
                    </a:cubicBezTo>
                    <a:cubicBezTo>
                      <a:pt x="404" y="14"/>
                      <a:pt x="350" y="1"/>
                      <a:pt x="297" y="1"/>
                    </a:cubicBez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27"/>
              <p:cNvSpPr/>
              <p:nvPr/>
            </p:nvSpPr>
            <p:spPr>
              <a:xfrm>
                <a:off x="4298200" y="2950225"/>
                <a:ext cx="20150" cy="14475"/>
              </a:xfrm>
              <a:custGeom>
                <a:avLst/>
                <a:gdLst/>
                <a:ahLst/>
                <a:cxnLst/>
                <a:rect l="l" t="t" r="r" b="b"/>
                <a:pathLst>
                  <a:path w="806" h="579" extrusionOk="0">
                    <a:moveTo>
                      <a:pt x="768" y="1"/>
                    </a:moveTo>
                    <a:cubicBezTo>
                      <a:pt x="755" y="1"/>
                      <a:pt x="730" y="114"/>
                      <a:pt x="642" y="227"/>
                    </a:cubicBezTo>
                    <a:cubicBezTo>
                      <a:pt x="604" y="290"/>
                      <a:pt x="554" y="340"/>
                      <a:pt x="491" y="390"/>
                    </a:cubicBezTo>
                    <a:cubicBezTo>
                      <a:pt x="403" y="441"/>
                      <a:pt x="302" y="478"/>
                      <a:pt x="202" y="491"/>
                    </a:cubicBezTo>
                    <a:cubicBezTo>
                      <a:pt x="89" y="504"/>
                      <a:pt x="13" y="491"/>
                      <a:pt x="1" y="516"/>
                    </a:cubicBezTo>
                    <a:cubicBezTo>
                      <a:pt x="1" y="529"/>
                      <a:pt x="64" y="566"/>
                      <a:pt x="164" y="579"/>
                    </a:cubicBezTo>
                    <a:lnTo>
                      <a:pt x="214" y="579"/>
                    </a:lnTo>
                    <a:cubicBezTo>
                      <a:pt x="340" y="579"/>
                      <a:pt x="453" y="554"/>
                      <a:pt x="567" y="491"/>
                    </a:cubicBezTo>
                    <a:cubicBezTo>
                      <a:pt x="680" y="416"/>
                      <a:pt x="755" y="290"/>
                      <a:pt x="793" y="164"/>
                    </a:cubicBezTo>
                    <a:cubicBezTo>
                      <a:pt x="805" y="63"/>
                      <a:pt x="793" y="1"/>
                      <a:pt x="768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39;p27"/>
              <p:cNvSpPr/>
              <p:nvPr/>
            </p:nvSpPr>
            <p:spPr>
              <a:xfrm>
                <a:off x="4262675" y="2813375"/>
                <a:ext cx="148425" cy="78100"/>
              </a:xfrm>
              <a:custGeom>
                <a:avLst/>
                <a:gdLst/>
                <a:ahLst/>
                <a:cxnLst/>
                <a:rect l="l" t="t" r="r" b="b"/>
                <a:pathLst>
                  <a:path w="5937" h="3124" extrusionOk="0">
                    <a:moveTo>
                      <a:pt x="3282" y="0"/>
                    </a:moveTo>
                    <a:cubicBezTo>
                      <a:pt x="3182" y="0"/>
                      <a:pt x="3081" y="6"/>
                      <a:pt x="2981" y="17"/>
                    </a:cubicBezTo>
                    <a:cubicBezTo>
                      <a:pt x="2792" y="30"/>
                      <a:pt x="2604" y="67"/>
                      <a:pt x="2428" y="130"/>
                    </a:cubicBezTo>
                    <a:lnTo>
                      <a:pt x="2138" y="80"/>
                    </a:lnTo>
                    <a:cubicBezTo>
                      <a:pt x="1972" y="26"/>
                      <a:pt x="1804" y="0"/>
                      <a:pt x="1639" y="0"/>
                    </a:cubicBezTo>
                    <a:cubicBezTo>
                      <a:pt x="813" y="0"/>
                      <a:pt x="78" y="645"/>
                      <a:pt x="26" y="1526"/>
                    </a:cubicBezTo>
                    <a:cubicBezTo>
                      <a:pt x="1" y="1740"/>
                      <a:pt x="64" y="1941"/>
                      <a:pt x="189" y="2117"/>
                    </a:cubicBezTo>
                    <a:lnTo>
                      <a:pt x="189" y="2130"/>
                    </a:lnTo>
                    <a:cubicBezTo>
                      <a:pt x="491" y="2457"/>
                      <a:pt x="1082" y="2306"/>
                      <a:pt x="1447" y="2595"/>
                    </a:cubicBezTo>
                    <a:lnTo>
                      <a:pt x="1641" y="2024"/>
                    </a:lnTo>
                    <a:lnTo>
                      <a:pt x="1641" y="2024"/>
                    </a:lnTo>
                    <a:cubicBezTo>
                      <a:pt x="1577" y="2275"/>
                      <a:pt x="1767" y="2554"/>
                      <a:pt x="2000" y="2670"/>
                    </a:cubicBezTo>
                    <a:cubicBezTo>
                      <a:pt x="2264" y="2784"/>
                      <a:pt x="2553" y="2834"/>
                      <a:pt x="2843" y="2834"/>
                    </a:cubicBezTo>
                    <a:cubicBezTo>
                      <a:pt x="3132" y="2859"/>
                      <a:pt x="3434" y="2909"/>
                      <a:pt x="3647" y="3123"/>
                    </a:cubicBezTo>
                    <a:cubicBezTo>
                      <a:pt x="3685" y="2985"/>
                      <a:pt x="3735" y="2859"/>
                      <a:pt x="3786" y="2733"/>
                    </a:cubicBezTo>
                    <a:cubicBezTo>
                      <a:pt x="3798" y="2834"/>
                      <a:pt x="3811" y="2947"/>
                      <a:pt x="3823" y="3048"/>
                    </a:cubicBezTo>
                    <a:cubicBezTo>
                      <a:pt x="3912" y="2733"/>
                      <a:pt x="4025" y="2419"/>
                      <a:pt x="4150" y="2117"/>
                    </a:cubicBezTo>
                    <a:lnTo>
                      <a:pt x="5936" y="2620"/>
                    </a:lnTo>
                    <a:cubicBezTo>
                      <a:pt x="5936" y="2029"/>
                      <a:pt x="5735" y="1451"/>
                      <a:pt x="5370" y="985"/>
                    </a:cubicBezTo>
                    <a:lnTo>
                      <a:pt x="5358" y="973"/>
                    </a:lnTo>
                    <a:cubicBezTo>
                      <a:pt x="4833" y="348"/>
                      <a:pt x="4071" y="0"/>
                      <a:pt x="3282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27"/>
              <p:cNvSpPr/>
              <p:nvPr/>
            </p:nvSpPr>
            <p:spPr>
              <a:xfrm>
                <a:off x="4341900" y="2838000"/>
                <a:ext cx="122000" cy="190875"/>
              </a:xfrm>
              <a:custGeom>
                <a:avLst/>
                <a:gdLst/>
                <a:ahLst/>
                <a:cxnLst/>
                <a:rect l="l" t="t" r="r" b="b"/>
                <a:pathLst>
                  <a:path w="4880" h="7635" extrusionOk="0">
                    <a:moveTo>
                      <a:pt x="2189" y="0"/>
                    </a:moveTo>
                    <a:cubicBezTo>
                      <a:pt x="2553" y="478"/>
                      <a:pt x="2754" y="1044"/>
                      <a:pt x="2754" y="1635"/>
                    </a:cubicBezTo>
                    <a:lnTo>
                      <a:pt x="981" y="1132"/>
                    </a:lnTo>
                    <a:cubicBezTo>
                      <a:pt x="856" y="1434"/>
                      <a:pt x="743" y="1748"/>
                      <a:pt x="654" y="2063"/>
                    </a:cubicBezTo>
                    <a:cubicBezTo>
                      <a:pt x="529" y="2465"/>
                      <a:pt x="529" y="2893"/>
                      <a:pt x="654" y="3295"/>
                    </a:cubicBezTo>
                    <a:cubicBezTo>
                      <a:pt x="755" y="3484"/>
                      <a:pt x="818" y="3697"/>
                      <a:pt x="881" y="3899"/>
                    </a:cubicBezTo>
                    <a:cubicBezTo>
                      <a:pt x="919" y="4213"/>
                      <a:pt x="768" y="4527"/>
                      <a:pt x="592" y="4791"/>
                    </a:cubicBezTo>
                    <a:cubicBezTo>
                      <a:pt x="390" y="5043"/>
                      <a:pt x="227" y="5307"/>
                      <a:pt x="101" y="5609"/>
                    </a:cubicBezTo>
                    <a:cubicBezTo>
                      <a:pt x="1" y="5911"/>
                      <a:pt x="13" y="6250"/>
                      <a:pt x="139" y="6552"/>
                    </a:cubicBezTo>
                    <a:cubicBezTo>
                      <a:pt x="227" y="6791"/>
                      <a:pt x="378" y="6992"/>
                      <a:pt x="579" y="7143"/>
                    </a:cubicBezTo>
                    <a:cubicBezTo>
                      <a:pt x="843" y="7344"/>
                      <a:pt x="1157" y="7457"/>
                      <a:pt x="1484" y="7457"/>
                    </a:cubicBezTo>
                    <a:lnTo>
                      <a:pt x="1472" y="7570"/>
                    </a:lnTo>
                    <a:cubicBezTo>
                      <a:pt x="1668" y="7613"/>
                      <a:pt x="1867" y="7635"/>
                      <a:pt x="2065" y="7635"/>
                    </a:cubicBezTo>
                    <a:cubicBezTo>
                      <a:pt x="2790" y="7635"/>
                      <a:pt x="3498" y="7350"/>
                      <a:pt x="4012" y="6816"/>
                    </a:cubicBezTo>
                    <a:cubicBezTo>
                      <a:pt x="4704" y="6061"/>
                      <a:pt x="4880" y="4791"/>
                      <a:pt x="4314" y="3961"/>
                    </a:cubicBezTo>
                    <a:cubicBezTo>
                      <a:pt x="4087" y="3622"/>
                      <a:pt x="3760" y="3370"/>
                      <a:pt x="3610" y="2993"/>
                    </a:cubicBezTo>
                    <a:cubicBezTo>
                      <a:pt x="3484" y="2666"/>
                      <a:pt x="3509" y="2289"/>
                      <a:pt x="3471" y="1924"/>
                    </a:cubicBezTo>
                    <a:cubicBezTo>
                      <a:pt x="3396" y="1308"/>
                      <a:pt x="3107" y="742"/>
                      <a:pt x="2654" y="315"/>
                    </a:cubicBezTo>
                    <a:cubicBezTo>
                      <a:pt x="2516" y="202"/>
                      <a:pt x="2352" y="88"/>
                      <a:pt x="2189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27"/>
              <p:cNvSpPr/>
              <p:nvPr/>
            </p:nvSpPr>
            <p:spPr>
              <a:xfrm>
                <a:off x="4966550" y="3174400"/>
                <a:ext cx="96850" cy="149325"/>
              </a:xfrm>
              <a:custGeom>
                <a:avLst/>
                <a:gdLst/>
                <a:ahLst/>
                <a:cxnLst/>
                <a:rect l="l" t="t" r="r" b="b"/>
                <a:pathLst>
                  <a:path w="3874" h="5973" extrusionOk="0">
                    <a:moveTo>
                      <a:pt x="2155" y="1"/>
                    </a:moveTo>
                    <a:cubicBezTo>
                      <a:pt x="1538" y="1"/>
                      <a:pt x="953" y="296"/>
                      <a:pt x="592" y="804"/>
                    </a:cubicBezTo>
                    <a:cubicBezTo>
                      <a:pt x="189" y="1370"/>
                      <a:pt x="1" y="2049"/>
                      <a:pt x="64" y="2741"/>
                    </a:cubicBezTo>
                    <a:cubicBezTo>
                      <a:pt x="114" y="3822"/>
                      <a:pt x="667" y="4828"/>
                      <a:pt x="1547" y="5469"/>
                    </a:cubicBezTo>
                    <a:cubicBezTo>
                      <a:pt x="1925" y="5721"/>
                      <a:pt x="2365" y="5897"/>
                      <a:pt x="2817" y="5972"/>
                    </a:cubicBezTo>
                    <a:lnTo>
                      <a:pt x="2830" y="5972"/>
                    </a:lnTo>
                    <a:lnTo>
                      <a:pt x="3874" y="301"/>
                    </a:lnTo>
                    <a:lnTo>
                      <a:pt x="3861" y="301"/>
                    </a:lnTo>
                    <a:cubicBezTo>
                      <a:pt x="3396" y="163"/>
                      <a:pt x="2918" y="75"/>
                      <a:pt x="2440" y="25"/>
                    </a:cubicBezTo>
                    <a:lnTo>
                      <a:pt x="2365" y="12"/>
                    </a:lnTo>
                    <a:cubicBezTo>
                      <a:pt x="2295" y="4"/>
                      <a:pt x="2224" y="1"/>
                      <a:pt x="2155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27"/>
              <p:cNvSpPr/>
              <p:nvPr/>
            </p:nvSpPr>
            <p:spPr>
              <a:xfrm>
                <a:off x="4737375" y="2988900"/>
                <a:ext cx="218200" cy="69175"/>
              </a:xfrm>
              <a:custGeom>
                <a:avLst/>
                <a:gdLst/>
                <a:ahLst/>
                <a:cxnLst/>
                <a:rect l="l" t="t" r="r" b="b"/>
                <a:pathLst>
                  <a:path w="8728" h="2767" extrusionOk="0">
                    <a:moveTo>
                      <a:pt x="189" y="0"/>
                    </a:moveTo>
                    <a:lnTo>
                      <a:pt x="1" y="868"/>
                    </a:lnTo>
                    <a:lnTo>
                      <a:pt x="8539" y="2767"/>
                    </a:lnTo>
                    <a:lnTo>
                      <a:pt x="8728" y="1899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43;p27"/>
              <p:cNvSpPr/>
              <p:nvPr/>
            </p:nvSpPr>
            <p:spPr>
              <a:xfrm>
                <a:off x="4182200" y="3067175"/>
                <a:ext cx="111325" cy="22025"/>
              </a:xfrm>
              <a:custGeom>
                <a:avLst/>
                <a:gdLst/>
                <a:ahLst/>
                <a:cxnLst/>
                <a:rect l="l" t="t" r="r" b="b"/>
                <a:pathLst>
                  <a:path w="4453" h="881" extrusionOk="0">
                    <a:moveTo>
                      <a:pt x="868" y="1"/>
                    </a:moveTo>
                    <a:cubicBezTo>
                      <a:pt x="789" y="1"/>
                      <a:pt x="709" y="5"/>
                      <a:pt x="629" y="13"/>
                    </a:cubicBezTo>
                    <a:cubicBezTo>
                      <a:pt x="466" y="38"/>
                      <a:pt x="302" y="101"/>
                      <a:pt x="164" y="189"/>
                    </a:cubicBezTo>
                    <a:cubicBezTo>
                      <a:pt x="101" y="214"/>
                      <a:pt x="51" y="252"/>
                      <a:pt x="1" y="290"/>
                    </a:cubicBezTo>
                    <a:cubicBezTo>
                      <a:pt x="202" y="189"/>
                      <a:pt x="416" y="114"/>
                      <a:pt x="629" y="88"/>
                    </a:cubicBezTo>
                    <a:cubicBezTo>
                      <a:pt x="702" y="81"/>
                      <a:pt x="775" y="77"/>
                      <a:pt x="849" y="77"/>
                    </a:cubicBezTo>
                    <a:cubicBezTo>
                      <a:pt x="1018" y="77"/>
                      <a:pt x="1188" y="99"/>
                      <a:pt x="1346" y="151"/>
                    </a:cubicBezTo>
                    <a:cubicBezTo>
                      <a:pt x="1635" y="227"/>
                      <a:pt x="1925" y="327"/>
                      <a:pt x="2201" y="440"/>
                    </a:cubicBezTo>
                    <a:cubicBezTo>
                      <a:pt x="2478" y="566"/>
                      <a:pt x="2754" y="667"/>
                      <a:pt x="3044" y="755"/>
                    </a:cubicBezTo>
                    <a:cubicBezTo>
                      <a:pt x="3283" y="830"/>
                      <a:pt x="3534" y="868"/>
                      <a:pt x="3786" y="881"/>
                    </a:cubicBezTo>
                    <a:cubicBezTo>
                      <a:pt x="3949" y="881"/>
                      <a:pt x="4125" y="855"/>
                      <a:pt x="4289" y="805"/>
                    </a:cubicBezTo>
                    <a:cubicBezTo>
                      <a:pt x="4339" y="793"/>
                      <a:pt x="4402" y="767"/>
                      <a:pt x="4452" y="742"/>
                    </a:cubicBezTo>
                    <a:lnTo>
                      <a:pt x="4452" y="742"/>
                    </a:lnTo>
                    <a:cubicBezTo>
                      <a:pt x="4238" y="793"/>
                      <a:pt x="4012" y="805"/>
                      <a:pt x="3798" y="805"/>
                    </a:cubicBezTo>
                    <a:cubicBezTo>
                      <a:pt x="3547" y="793"/>
                      <a:pt x="3308" y="742"/>
                      <a:pt x="3081" y="667"/>
                    </a:cubicBezTo>
                    <a:cubicBezTo>
                      <a:pt x="2817" y="591"/>
                      <a:pt x="2541" y="478"/>
                      <a:pt x="2239" y="352"/>
                    </a:cubicBezTo>
                    <a:cubicBezTo>
                      <a:pt x="1962" y="239"/>
                      <a:pt x="1673" y="139"/>
                      <a:pt x="1384" y="63"/>
                    </a:cubicBezTo>
                    <a:cubicBezTo>
                      <a:pt x="1212" y="20"/>
                      <a:pt x="1040" y="1"/>
                      <a:pt x="868" y="1"/>
                    </a:cubicBezTo>
                    <a:close/>
                  </a:path>
                </a:pathLst>
              </a:custGeom>
              <a:solidFill>
                <a:srgbClr val="FAFA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27"/>
              <p:cNvSpPr/>
              <p:nvPr/>
            </p:nvSpPr>
            <p:spPr>
              <a:xfrm>
                <a:off x="4366100" y="3087925"/>
                <a:ext cx="97500" cy="32675"/>
              </a:xfrm>
              <a:custGeom>
                <a:avLst/>
                <a:gdLst/>
                <a:ahLst/>
                <a:cxnLst/>
                <a:rect l="l" t="t" r="r" b="b"/>
                <a:pathLst>
                  <a:path w="3900" h="1307" extrusionOk="0">
                    <a:moveTo>
                      <a:pt x="395" y="0"/>
                    </a:moveTo>
                    <a:cubicBezTo>
                      <a:pt x="315" y="0"/>
                      <a:pt x="233" y="13"/>
                      <a:pt x="152" y="38"/>
                    </a:cubicBezTo>
                    <a:cubicBezTo>
                      <a:pt x="101" y="38"/>
                      <a:pt x="39" y="76"/>
                      <a:pt x="1" y="113"/>
                    </a:cubicBezTo>
                    <a:cubicBezTo>
                      <a:pt x="1" y="115"/>
                      <a:pt x="2" y="116"/>
                      <a:pt x="4" y="116"/>
                    </a:cubicBezTo>
                    <a:cubicBezTo>
                      <a:pt x="16" y="116"/>
                      <a:pt x="65" y="85"/>
                      <a:pt x="152" y="63"/>
                    </a:cubicBezTo>
                    <a:cubicBezTo>
                      <a:pt x="202" y="55"/>
                      <a:pt x="252" y="51"/>
                      <a:pt x="303" y="51"/>
                    </a:cubicBezTo>
                    <a:cubicBezTo>
                      <a:pt x="403" y="51"/>
                      <a:pt x="504" y="67"/>
                      <a:pt x="604" y="101"/>
                    </a:cubicBezTo>
                    <a:cubicBezTo>
                      <a:pt x="806" y="176"/>
                      <a:pt x="1007" y="302"/>
                      <a:pt x="1158" y="466"/>
                    </a:cubicBezTo>
                    <a:cubicBezTo>
                      <a:pt x="1359" y="667"/>
                      <a:pt x="1573" y="855"/>
                      <a:pt x="1812" y="1019"/>
                    </a:cubicBezTo>
                    <a:cubicBezTo>
                      <a:pt x="2135" y="1207"/>
                      <a:pt x="2503" y="1306"/>
                      <a:pt x="2870" y="1306"/>
                    </a:cubicBezTo>
                    <a:cubicBezTo>
                      <a:pt x="3017" y="1306"/>
                      <a:pt x="3164" y="1290"/>
                      <a:pt x="3308" y="1258"/>
                    </a:cubicBezTo>
                    <a:cubicBezTo>
                      <a:pt x="3471" y="1220"/>
                      <a:pt x="3610" y="1157"/>
                      <a:pt x="3748" y="1082"/>
                    </a:cubicBezTo>
                    <a:cubicBezTo>
                      <a:pt x="3798" y="1057"/>
                      <a:pt x="3849" y="1031"/>
                      <a:pt x="3899" y="994"/>
                    </a:cubicBezTo>
                    <a:lnTo>
                      <a:pt x="3899" y="994"/>
                    </a:lnTo>
                    <a:cubicBezTo>
                      <a:pt x="3710" y="1069"/>
                      <a:pt x="3509" y="1145"/>
                      <a:pt x="3308" y="1182"/>
                    </a:cubicBezTo>
                    <a:cubicBezTo>
                      <a:pt x="3176" y="1209"/>
                      <a:pt x="3042" y="1223"/>
                      <a:pt x="2909" y="1223"/>
                    </a:cubicBezTo>
                    <a:cubicBezTo>
                      <a:pt x="2546" y="1223"/>
                      <a:pt x="2184" y="1124"/>
                      <a:pt x="1862" y="931"/>
                    </a:cubicBezTo>
                    <a:cubicBezTo>
                      <a:pt x="1636" y="767"/>
                      <a:pt x="1422" y="591"/>
                      <a:pt x="1233" y="403"/>
                    </a:cubicBezTo>
                    <a:cubicBezTo>
                      <a:pt x="1057" y="239"/>
                      <a:pt x="856" y="113"/>
                      <a:pt x="630" y="38"/>
                    </a:cubicBezTo>
                    <a:cubicBezTo>
                      <a:pt x="554" y="13"/>
                      <a:pt x="476" y="0"/>
                      <a:pt x="395" y="0"/>
                    </a:cubicBezTo>
                    <a:close/>
                  </a:path>
                </a:pathLst>
              </a:custGeom>
              <a:solidFill>
                <a:srgbClr val="FAFA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45;p27"/>
              <p:cNvSpPr/>
              <p:nvPr/>
            </p:nvSpPr>
            <p:spPr>
              <a:xfrm>
                <a:off x="4420175" y="3170275"/>
                <a:ext cx="85850" cy="29675"/>
              </a:xfrm>
              <a:custGeom>
                <a:avLst/>
                <a:gdLst/>
                <a:ahLst/>
                <a:cxnLst/>
                <a:rect l="l" t="t" r="r" b="b"/>
                <a:pathLst>
                  <a:path w="3434" h="1187" extrusionOk="0">
                    <a:moveTo>
                      <a:pt x="3434" y="1"/>
                    </a:moveTo>
                    <a:lnTo>
                      <a:pt x="3434" y="1"/>
                    </a:lnTo>
                    <a:cubicBezTo>
                      <a:pt x="3258" y="64"/>
                      <a:pt x="3094" y="139"/>
                      <a:pt x="2931" y="227"/>
                    </a:cubicBezTo>
                    <a:lnTo>
                      <a:pt x="1749" y="818"/>
                    </a:lnTo>
                    <a:cubicBezTo>
                      <a:pt x="1547" y="919"/>
                      <a:pt x="1321" y="1007"/>
                      <a:pt x="1082" y="1057"/>
                    </a:cubicBezTo>
                    <a:cubicBezTo>
                      <a:pt x="948" y="1096"/>
                      <a:pt x="798" y="1112"/>
                      <a:pt x="651" y="1112"/>
                    </a:cubicBezTo>
                    <a:cubicBezTo>
                      <a:pt x="606" y="1112"/>
                      <a:pt x="561" y="1110"/>
                      <a:pt x="516" y="1107"/>
                    </a:cubicBezTo>
                    <a:cubicBezTo>
                      <a:pt x="340" y="1082"/>
                      <a:pt x="164" y="1032"/>
                      <a:pt x="1" y="957"/>
                    </a:cubicBezTo>
                    <a:lnTo>
                      <a:pt x="1" y="957"/>
                    </a:lnTo>
                    <a:cubicBezTo>
                      <a:pt x="38" y="994"/>
                      <a:pt x="76" y="1019"/>
                      <a:pt x="126" y="1045"/>
                    </a:cubicBezTo>
                    <a:cubicBezTo>
                      <a:pt x="240" y="1107"/>
                      <a:pt x="365" y="1145"/>
                      <a:pt x="504" y="1170"/>
                    </a:cubicBezTo>
                    <a:cubicBezTo>
                      <a:pt x="587" y="1181"/>
                      <a:pt x="670" y="1187"/>
                      <a:pt x="754" y="1187"/>
                    </a:cubicBezTo>
                    <a:cubicBezTo>
                      <a:pt x="872" y="1187"/>
                      <a:pt x="989" y="1175"/>
                      <a:pt x="1107" y="1145"/>
                    </a:cubicBezTo>
                    <a:cubicBezTo>
                      <a:pt x="1346" y="1095"/>
                      <a:pt x="1573" y="1007"/>
                      <a:pt x="1799" y="894"/>
                    </a:cubicBezTo>
                    <a:cubicBezTo>
                      <a:pt x="2252" y="667"/>
                      <a:pt x="2667" y="441"/>
                      <a:pt x="2956" y="278"/>
                    </a:cubicBezTo>
                    <a:cubicBezTo>
                      <a:pt x="3119" y="202"/>
                      <a:pt x="3283" y="114"/>
                      <a:pt x="3434" y="1"/>
                    </a:cubicBezTo>
                    <a:close/>
                  </a:path>
                </a:pathLst>
              </a:custGeom>
              <a:solidFill>
                <a:srgbClr val="FAFA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27"/>
              <p:cNvSpPr/>
              <p:nvPr/>
            </p:nvSpPr>
            <p:spPr>
              <a:xfrm>
                <a:off x="4177800" y="3125325"/>
                <a:ext cx="244300" cy="70775"/>
              </a:xfrm>
              <a:custGeom>
                <a:avLst/>
                <a:gdLst/>
                <a:ahLst/>
                <a:cxnLst/>
                <a:rect l="l" t="t" r="r" b="b"/>
                <a:pathLst>
                  <a:path w="9772" h="2831" extrusionOk="0">
                    <a:moveTo>
                      <a:pt x="416" y="1"/>
                    </a:moveTo>
                    <a:cubicBezTo>
                      <a:pt x="277" y="1"/>
                      <a:pt x="139" y="26"/>
                      <a:pt x="1" y="76"/>
                    </a:cubicBezTo>
                    <a:cubicBezTo>
                      <a:pt x="139" y="51"/>
                      <a:pt x="277" y="38"/>
                      <a:pt x="416" y="38"/>
                    </a:cubicBezTo>
                    <a:cubicBezTo>
                      <a:pt x="793" y="64"/>
                      <a:pt x="1157" y="189"/>
                      <a:pt x="1484" y="378"/>
                    </a:cubicBezTo>
                    <a:cubicBezTo>
                      <a:pt x="1711" y="516"/>
                      <a:pt x="1924" y="667"/>
                      <a:pt x="2126" y="831"/>
                    </a:cubicBezTo>
                    <a:cubicBezTo>
                      <a:pt x="2352" y="1019"/>
                      <a:pt x="2578" y="1220"/>
                      <a:pt x="2817" y="1422"/>
                    </a:cubicBezTo>
                    <a:cubicBezTo>
                      <a:pt x="3069" y="1648"/>
                      <a:pt x="3358" y="1849"/>
                      <a:pt x="3647" y="2000"/>
                    </a:cubicBezTo>
                    <a:cubicBezTo>
                      <a:pt x="3974" y="2176"/>
                      <a:pt x="4339" y="2277"/>
                      <a:pt x="4704" y="2302"/>
                    </a:cubicBezTo>
                    <a:cubicBezTo>
                      <a:pt x="4813" y="2311"/>
                      <a:pt x="4922" y="2315"/>
                      <a:pt x="5029" y="2315"/>
                    </a:cubicBezTo>
                    <a:cubicBezTo>
                      <a:pt x="5658" y="2315"/>
                      <a:pt x="6241" y="2174"/>
                      <a:pt x="6778" y="2088"/>
                    </a:cubicBezTo>
                    <a:cubicBezTo>
                      <a:pt x="7090" y="2024"/>
                      <a:pt x="7405" y="1993"/>
                      <a:pt x="7722" y="1993"/>
                    </a:cubicBezTo>
                    <a:cubicBezTo>
                      <a:pt x="7968" y="1993"/>
                      <a:pt x="8216" y="2012"/>
                      <a:pt x="8463" y="2050"/>
                    </a:cubicBezTo>
                    <a:cubicBezTo>
                      <a:pt x="8828" y="2126"/>
                      <a:pt x="9180" y="2289"/>
                      <a:pt x="9482" y="2528"/>
                    </a:cubicBezTo>
                    <a:cubicBezTo>
                      <a:pt x="9583" y="2616"/>
                      <a:pt x="9671" y="2717"/>
                      <a:pt x="9771" y="2830"/>
                    </a:cubicBezTo>
                    <a:cubicBezTo>
                      <a:pt x="9696" y="2704"/>
                      <a:pt x="9608" y="2591"/>
                      <a:pt x="9495" y="2503"/>
                    </a:cubicBezTo>
                    <a:cubicBezTo>
                      <a:pt x="9205" y="2239"/>
                      <a:pt x="8853" y="2063"/>
                      <a:pt x="8463" y="1988"/>
                    </a:cubicBezTo>
                    <a:cubicBezTo>
                      <a:pt x="8189" y="1939"/>
                      <a:pt x="7911" y="1914"/>
                      <a:pt x="7635" y="1914"/>
                    </a:cubicBezTo>
                    <a:cubicBezTo>
                      <a:pt x="7342" y="1914"/>
                      <a:pt x="7051" y="1942"/>
                      <a:pt x="6766" y="2000"/>
                    </a:cubicBezTo>
                    <a:cubicBezTo>
                      <a:pt x="6223" y="2085"/>
                      <a:pt x="5645" y="2215"/>
                      <a:pt x="5038" y="2215"/>
                    </a:cubicBezTo>
                    <a:cubicBezTo>
                      <a:pt x="4927" y="2215"/>
                      <a:pt x="4816" y="2211"/>
                      <a:pt x="4704" y="2201"/>
                    </a:cubicBezTo>
                    <a:cubicBezTo>
                      <a:pt x="4351" y="2176"/>
                      <a:pt x="3999" y="2076"/>
                      <a:pt x="3685" y="1912"/>
                    </a:cubicBezTo>
                    <a:cubicBezTo>
                      <a:pt x="3396" y="1761"/>
                      <a:pt x="3119" y="1573"/>
                      <a:pt x="2868" y="1359"/>
                    </a:cubicBezTo>
                    <a:cubicBezTo>
                      <a:pt x="2629" y="1158"/>
                      <a:pt x="2402" y="944"/>
                      <a:pt x="2176" y="768"/>
                    </a:cubicBezTo>
                    <a:cubicBezTo>
                      <a:pt x="1962" y="604"/>
                      <a:pt x="1748" y="453"/>
                      <a:pt x="1522" y="315"/>
                    </a:cubicBezTo>
                    <a:cubicBezTo>
                      <a:pt x="1183" y="126"/>
                      <a:pt x="805" y="13"/>
                      <a:pt x="416" y="1"/>
                    </a:cubicBezTo>
                    <a:close/>
                  </a:path>
                </a:pathLst>
              </a:custGeom>
              <a:solidFill>
                <a:srgbClr val="FAFA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27"/>
              <p:cNvSpPr/>
              <p:nvPr/>
            </p:nvSpPr>
            <p:spPr>
              <a:xfrm>
                <a:off x="4199800" y="3216800"/>
                <a:ext cx="205950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8238" h="1737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3" y="26"/>
                      <a:pt x="38" y="39"/>
                      <a:pt x="64" y="64"/>
                    </a:cubicBezTo>
                    <a:cubicBezTo>
                      <a:pt x="114" y="102"/>
                      <a:pt x="177" y="152"/>
                      <a:pt x="277" y="215"/>
                    </a:cubicBezTo>
                    <a:cubicBezTo>
                      <a:pt x="541" y="378"/>
                      <a:pt x="818" y="517"/>
                      <a:pt x="1120" y="630"/>
                    </a:cubicBezTo>
                    <a:cubicBezTo>
                      <a:pt x="1560" y="781"/>
                      <a:pt x="2025" y="869"/>
                      <a:pt x="2503" y="906"/>
                    </a:cubicBezTo>
                    <a:cubicBezTo>
                      <a:pt x="2706" y="920"/>
                      <a:pt x="2911" y="927"/>
                      <a:pt x="3116" y="927"/>
                    </a:cubicBezTo>
                    <a:cubicBezTo>
                      <a:pt x="3483" y="927"/>
                      <a:pt x="3851" y="904"/>
                      <a:pt x="4213" y="856"/>
                    </a:cubicBezTo>
                    <a:cubicBezTo>
                      <a:pt x="4817" y="781"/>
                      <a:pt x="5383" y="667"/>
                      <a:pt x="5911" y="667"/>
                    </a:cubicBezTo>
                    <a:cubicBezTo>
                      <a:pt x="5939" y="667"/>
                      <a:pt x="5967" y="666"/>
                      <a:pt x="5996" y="666"/>
                    </a:cubicBezTo>
                    <a:cubicBezTo>
                      <a:pt x="6421" y="666"/>
                      <a:pt x="6855" y="755"/>
                      <a:pt x="7244" y="944"/>
                    </a:cubicBezTo>
                    <a:cubicBezTo>
                      <a:pt x="7521" y="1082"/>
                      <a:pt x="7785" y="1271"/>
                      <a:pt x="7998" y="1485"/>
                    </a:cubicBezTo>
                    <a:cubicBezTo>
                      <a:pt x="8162" y="1636"/>
                      <a:pt x="8237" y="1736"/>
                      <a:pt x="8237" y="1736"/>
                    </a:cubicBezTo>
                    <a:cubicBezTo>
                      <a:pt x="8225" y="1699"/>
                      <a:pt x="8212" y="1673"/>
                      <a:pt x="8187" y="1661"/>
                    </a:cubicBezTo>
                    <a:cubicBezTo>
                      <a:pt x="8162" y="1611"/>
                      <a:pt x="8099" y="1548"/>
                      <a:pt x="8024" y="1460"/>
                    </a:cubicBezTo>
                    <a:cubicBezTo>
                      <a:pt x="7810" y="1221"/>
                      <a:pt x="7558" y="1032"/>
                      <a:pt x="7269" y="881"/>
                    </a:cubicBezTo>
                    <a:cubicBezTo>
                      <a:pt x="6875" y="690"/>
                      <a:pt x="6424" y="578"/>
                      <a:pt x="5981" y="578"/>
                    </a:cubicBezTo>
                    <a:cubicBezTo>
                      <a:pt x="5958" y="578"/>
                      <a:pt x="5934" y="579"/>
                      <a:pt x="5911" y="579"/>
                    </a:cubicBezTo>
                    <a:cubicBezTo>
                      <a:pt x="5370" y="579"/>
                      <a:pt x="4804" y="693"/>
                      <a:pt x="4201" y="768"/>
                    </a:cubicBezTo>
                    <a:cubicBezTo>
                      <a:pt x="3816" y="811"/>
                      <a:pt x="3432" y="836"/>
                      <a:pt x="3047" y="836"/>
                    </a:cubicBezTo>
                    <a:cubicBezTo>
                      <a:pt x="2866" y="836"/>
                      <a:pt x="2685" y="830"/>
                      <a:pt x="2503" y="818"/>
                    </a:cubicBezTo>
                    <a:cubicBezTo>
                      <a:pt x="2038" y="793"/>
                      <a:pt x="1585" y="705"/>
                      <a:pt x="1145" y="567"/>
                    </a:cubicBezTo>
                    <a:cubicBezTo>
                      <a:pt x="843" y="466"/>
                      <a:pt x="554" y="340"/>
                      <a:pt x="290" y="177"/>
                    </a:cubicBezTo>
                    <a:cubicBezTo>
                      <a:pt x="101" y="64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AFA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27"/>
              <p:cNvSpPr/>
              <p:nvPr/>
            </p:nvSpPr>
            <p:spPr>
              <a:xfrm>
                <a:off x="5021575" y="2923825"/>
                <a:ext cx="51275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2051" h="403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679" y="189"/>
                      <a:pt x="1358" y="327"/>
                      <a:pt x="2050" y="403"/>
                    </a:cubicBezTo>
                    <a:cubicBezTo>
                      <a:pt x="1384" y="201"/>
                      <a:pt x="692" y="76"/>
                      <a:pt x="0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27"/>
              <p:cNvSpPr/>
              <p:nvPr/>
            </p:nvSpPr>
            <p:spPr>
              <a:xfrm>
                <a:off x="5020000" y="2935450"/>
                <a:ext cx="5095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2038" h="391" extrusionOk="0">
                    <a:moveTo>
                      <a:pt x="0" y="1"/>
                    </a:moveTo>
                    <a:cubicBezTo>
                      <a:pt x="667" y="189"/>
                      <a:pt x="1346" y="315"/>
                      <a:pt x="2038" y="390"/>
                    </a:cubicBezTo>
                    <a:cubicBezTo>
                      <a:pt x="1711" y="277"/>
                      <a:pt x="1371" y="202"/>
                      <a:pt x="1032" y="151"/>
                    </a:cubicBezTo>
                    <a:cubicBezTo>
                      <a:pt x="692" y="76"/>
                      <a:pt x="340" y="26"/>
                      <a:pt x="0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27"/>
              <p:cNvSpPr/>
              <p:nvPr/>
            </p:nvSpPr>
            <p:spPr>
              <a:xfrm>
                <a:off x="5018425" y="2947075"/>
                <a:ext cx="51275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2051" h="404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667" y="202"/>
                      <a:pt x="1359" y="328"/>
                      <a:pt x="2050" y="403"/>
                    </a:cubicBezTo>
                    <a:cubicBezTo>
                      <a:pt x="2050" y="378"/>
                      <a:pt x="1598" y="265"/>
                      <a:pt x="1032" y="164"/>
                    </a:cubicBezTo>
                    <a:cubicBezTo>
                      <a:pt x="692" y="76"/>
                      <a:pt x="353" y="26"/>
                      <a:pt x="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27"/>
              <p:cNvSpPr/>
              <p:nvPr/>
            </p:nvSpPr>
            <p:spPr>
              <a:xfrm>
                <a:off x="4635850" y="3023450"/>
                <a:ext cx="390775" cy="88400"/>
              </a:xfrm>
              <a:custGeom>
                <a:avLst/>
                <a:gdLst/>
                <a:ahLst/>
                <a:cxnLst/>
                <a:rect l="l" t="t" r="r" b="b"/>
                <a:pathLst>
                  <a:path w="15631" h="3536" extrusionOk="0">
                    <a:moveTo>
                      <a:pt x="15" y="1"/>
                    </a:moveTo>
                    <a:cubicBezTo>
                      <a:pt x="14" y="1"/>
                      <a:pt x="13" y="1"/>
                      <a:pt x="13" y="1"/>
                    </a:cubicBezTo>
                    <a:cubicBezTo>
                      <a:pt x="0" y="27"/>
                      <a:pt x="3496" y="831"/>
                      <a:pt x="7809" y="1812"/>
                    </a:cubicBezTo>
                    <a:cubicBezTo>
                      <a:pt x="12087" y="2773"/>
                      <a:pt x="15574" y="3535"/>
                      <a:pt x="15630" y="3535"/>
                    </a:cubicBezTo>
                    <a:cubicBezTo>
                      <a:pt x="15630" y="3535"/>
                      <a:pt x="15631" y="3535"/>
                      <a:pt x="15631" y="3535"/>
                    </a:cubicBezTo>
                    <a:cubicBezTo>
                      <a:pt x="15631" y="3510"/>
                      <a:pt x="12147" y="2692"/>
                      <a:pt x="7834" y="1724"/>
                    </a:cubicBezTo>
                    <a:cubicBezTo>
                      <a:pt x="3590" y="759"/>
                      <a:pt x="125" y="1"/>
                      <a:pt x="15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552;p27"/>
              <p:cNvSpPr/>
              <p:nvPr/>
            </p:nvSpPr>
            <p:spPr>
              <a:xfrm>
                <a:off x="4722600" y="3058975"/>
                <a:ext cx="186775" cy="43150"/>
              </a:xfrm>
              <a:custGeom>
                <a:avLst/>
                <a:gdLst/>
                <a:ahLst/>
                <a:cxnLst/>
                <a:rect l="l" t="t" r="r" b="b"/>
                <a:pathLst>
                  <a:path w="7471" h="1726" extrusionOk="0">
                    <a:moveTo>
                      <a:pt x="7" y="0"/>
                    </a:moveTo>
                    <a:cubicBezTo>
                      <a:pt x="3" y="0"/>
                      <a:pt x="1" y="1"/>
                      <a:pt x="1" y="1"/>
                    </a:cubicBezTo>
                    <a:cubicBezTo>
                      <a:pt x="1" y="27"/>
                      <a:pt x="1661" y="429"/>
                      <a:pt x="3723" y="907"/>
                    </a:cubicBezTo>
                    <a:cubicBezTo>
                      <a:pt x="5718" y="1369"/>
                      <a:pt x="7348" y="1725"/>
                      <a:pt x="7452" y="1725"/>
                    </a:cubicBezTo>
                    <a:cubicBezTo>
                      <a:pt x="7456" y="1725"/>
                      <a:pt x="7458" y="1725"/>
                      <a:pt x="7458" y="1724"/>
                    </a:cubicBezTo>
                    <a:cubicBezTo>
                      <a:pt x="7470" y="1699"/>
                      <a:pt x="5798" y="1297"/>
                      <a:pt x="3748" y="819"/>
                    </a:cubicBezTo>
                    <a:cubicBezTo>
                      <a:pt x="1753" y="357"/>
                      <a:pt x="123" y="0"/>
                      <a:pt x="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553;p27"/>
              <p:cNvSpPr/>
              <p:nvPr/>
            </p:nvSpPr>
            <p:spPr>
              <a:xfrm>
                <a:off x="4645400" y="3086525"/>
                <a:ext cx="150475" cy="66750"/>
              </a:xfrm>
              <a:custGeom>
                <a:avLst/>
                <a:gdLst/>
                <a:ahLst/>
                <a:cxnLst/>
                <a:rect l="l" t="t" r="r" b="b"/>
                <a:pathLst>
                  <a:path w="6019" h="2670" extrusionOk="0">
                    <a:moveTo>
                      <a:pt x="1295" y="0"/>
                    </a:moveTo>
                    <a:cubicBezTo>
                      <a:pt x="282" y="0"/>
                      <a:pt x="0" y="1533"/>
                      <a:pt x="1089" y="1829"/>
                    </a:cubicBezTo>
                    <a:lnTo>
                      <a:pt x="4799" y="2647"/>
                    </a:lnTo>
                    <a:cubicBezTo>
                      <a:pt x="4868" y="2662"/>
                      <a:pt x="4937" y="2670"/>
                      <a:pt x="5005" y="2670"/>
                    </a:cubicBezTo>
                    <a:cubicBezTo>
                      <a:pt x="5430" y="2670"/>
                      <a:pt x="5808" y="2376"/>
                      <a:pt x="5905" y="1943"/>
                    </a:cubicBezTo>
                    <a:cubicBezTo>
                      <a:pt x="6019" y="1440"/>
                      <a:pt x="5704" y="949"/>
                      <a:pt x="5189" y="836"/>
                    </a:cubicBezTo>
                    <a:lnTo>
                      <a:pt x="1492" y="19"/>
                    </a:lnTo>
                    <a:cubicBezTo>
                      <a:pt x="1423" y="6"/>
                      <a:pt x="1358" y="0"/>
                      <a:pt x="1295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27"/>
              <p:cNvSpPr/>
              <p:nvPr/>
            </p:nvSpPr>
            <p:spPr>
              <a:xfrm>
                <a:off x="4818500" y="3123450"/>
                <a:ext cx="147125" cy="68350"/>
              </a:xfrm>
              <a:custGeom>
                <a:avLst/>
                <a:gdLst/>
                <a:ahLst/>
                <a:cxnLst/>
                <a:rect l="l" t="t" r="r" b="b"/>
                <a:pathLst>
                  <a:path w="5885" h="2734" extrusionOk="0">
                    <a:moveTo>
                      <a:pt x="1066" y="0"/>
                    </a:moveTo>
                    <a:cubicBezTo>
                      <a:pt x="664" y="0"/>
                      <a:pt x="290" y="259"/>
                      <a:pt x="151" y="654"/>
                    </a:cubicBezTo>
                    <a:cubicBezTo>
                      <a:pt x="0" y="1082"/>
                      <a:pt x="176" y="1560"/>
                      <a:pt x="578" y="1798"/>
                    </a:cubicBezTo>
                    <a:cubicBezTo>
                      <a:pt x="666" y="1849"/>
                      <a:pt x="754" y="1886"/>
                      <a:pt x="868" y="1912"/>
                    </a:cubicBezTo>
                    <a:lnTo>
                      <a:pt x="1144" y="1974"/>
                    </a:lnTo>
                    <a:lnTo>
                      <a:pt x="1685" y="2088"/>
                    </a:lnTo>
                    <a:lnTo>
                      <a:pt x="2653" y="2301"/>
                    </a:lnTo>
                    <a:lnTo>
                      <a:pt x="4074" y="2591"/>
                    </a:lnTo>
                    <a:lnTo>
                      <a:pt x="4451" y="2666"/>
                    </a:lnTo>
                    <a:cubicBezTo>
                      <a:pt x="4502" y="2679"/>
                      <a:pt x="4540" y="2691"/>
                      <a:pt x="4590" y="2691"/>
                    </a:cubicBezTo>
                    <a:cubicBezTo>
                      <a:pt x="4540" y="2679"/>
                      <a:pt x="4502" y="2666"/>
                      <a:pt x="4451" y="2654"/>
                    </a:cubicBezTo>
                    <a:lnTo>
                      <a:pt x="4074" y="2566"/>
                    </a:lnTo>
                    <a:lnTo>
                      <a:pt x="2678" y="2239"/>
                    </a:lnTo>
                    <a:lnTo>
                      <a:pt x="1710" y="2012"/>
                    </a:lnTo>
                    <a:lnTo>
                      <a:pt x="1169" y="1886"/>
                    </a:lnTo>
                    <a:lnTo>
                      <a:pt x="893" y="1824"/>
                    </a:lnTo>
                    <a:cubicBezTo>
                      <a:pt x="415" y="1723"/>
                      <a:pt x="113" y="1245"/>
                      <a:pt x="214" y="767"/>
                    </a:cubicBezTo>
                    <a:cubicBezTo>
                      <a:pt x="311" y="357"/>
                      <a:pt x="667" y="77"/>
                      <a:pt x="1068" y="77"/>
                    </a:cubicBezTo>
                    <a:cubicBezTo>
                      <a:pt x="1134" y="77"/>
                      <a:pt x="1202" y="85"/>
                      <a:pt x="1270" y="101"/>
                    </a:cubicBezTo>
                    <a:lnTo>
                      <a:pt x="3823" y="667"/>
                    </a:lnTo>
                    <a:lnTo>
                      <a:pt x="4929" y="906"/>
                    </a:lnTo>
                    <a:cubicBezTo>
                      <a:pt x="5558" y="1006"/>
                      <a:pt x="5885" y="1710"/>
                      <a:pt x="5558" y="2251"/>
                    </a:cubicBezTo>
                    <a:cubicBezTo>
                      <a:pt x="5445" y="2427"/>
                      <a:pt x="5294" y="2566"/>
                      <a:pt x="5105" y="2641"/>
                    </a:cubicBezTo>
                    <a:cubicBezTo>
                      <a:pt x="4980" y="2679"/>
                      <a:pt x="4854" y="2704"/>
                      <a:pt x="4716" y="2704"/>
                    </a:cubicBezTo>
                    <a:cubicBezTo>
                      <a:pt x="4640" y="2691"/>
                      <a:pt x="4590" y="2691"/>
                      <a:pt x="4590" y="2691"/>
                    </a:cubicBezTo>
                    <a:lnTo>
                      <a:pt x="4590" y="2691"/>
                    </a:lnTo>
                    <a:cubicBezTo>
                      <a:pt x="4628" y="2704"/>
                      <a:pt x="4665" y="2716"/>
                      <a:pt x="4716" y="2729"/>
                    </a:cubicBezTo>
                    <a:cubicBezTo>
                      <a:pt x="4745" y="2732"/>
                      <a:pt x="4776" y="2734"/>
                      <a:pt x="4806" y="2734"/>
                    </a:cubicBezTo>
                    <a:cubicBezTo>
                      <a:pt x="4906" y="2734"/>
                      <a:pt x="5009" y="2717"/>
                      <a:pt x="5105" y="2679"/>
                    </a:cubicBezTo>
                    <a:cubicBezTo>
                      <a:pt x="5307" y="2616"/>
                      <a:pt x="5470" y="2477"/>
                      <a:pt x="5583" y="2289"/>
                    </a:cubicBezTo>
                    <a:cubicBezTo>
                      <a:pt x="5734" y="2050"/>
                      <a:pt x="5772" y="1748"/>
                      <a:pt x="5684" y="1484"/>
                    </a:cubicBezTo>
                    <a:cubicBezTo>
                      <a:pt x="5634" y="1321"/>
                      <a:pt x="5533" y="1182"/>
                      <a:pt x="5420" y="1069"/>
                    </a:cubicBezTo>
                    <a:cubicBezTo>
                      <a:pt x="5281" y="956"/>
                      <a:pt x="5118" y="880"/>
                      <a:pt x="4942" y="843"/>
                    </a:cubicBezTo>
                    <a:lnTo>
                      <a:pt x="3835" y="591"/>
                    </a:lnTo>
                    <a:lnTo>
                      <a:pt x="1283" y="25"/>
                    </a:lnTo>
                    <a:cubicBezTo>
                      <a:pt x="1210" y="8"/>
                      <a:pt x="1138" y="0"/>
                      <a:pt x="1066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27"/>
              <p:cNvSpPr/>
              <p:nvPr/>
            </p:nvSpPr>
            <p:spPr>
              <a:xfrm>
                <a:off x="4657225" y="3197300"/>
                <a:ext cx="283900" cy="62950"/>
              </a:xfrm>
              <a:custGeom>
                <a:avLst/>
                <a:gdLst/>
                <a:ahLst/>
                <a:cxnLst/>
                <a:rect l="l" t="t" r="r" b="b"/>
                <a:pathLst>
                  <a:path w="11356" h="2518" extrusionOk="0">
                    <a:moveTo>
                      <a:pt x="5" y="0"/>
                    </a:moveTo>
                    <a:cubicBezTo>
                      <a:pt x="2" y="0"/>
                      <a:pt x="0" y="1"/>
                      <a:pt x="0" y="1"/>
                    </a:cubicBezTo>
                    <a:cubicBezTo>
                      <a:pt x="0" y="26"/>
                      <a:pt x="2528" y="605"/>
                      <a:pt x="5659" y="1309"/>
                    </a:cubicBezTo>
                    <a:cubicBezTo>
                      <a:pt x="8720" y="1985"/>
                      <a:pt x="11228" y="2517"/>
                      <a:pt x="11339" y="2517"/>
                    </a:cubicBezTo>
                    <a:cubicBezTo>
                      <a:pt x="11341" y="2517"/>
                      <a:pt x="11343" y="2517"/>
                      <a:pt x="11343" y="2516"/>
                    </a:cubicBezTo>
                    <a:cubicBezTo>
                      <a:pt x="11355" y="2491"/>
                      <a:pt x="8828" y="1913"/>
                      <a:pt x="5684" y="1208"/>
                    </a:cubicBezTo>
                    <a:cubicBezTo>
                      <a:pt x="2623" y="532"/>
                      <a:pt x="127" y="0"/>
                      <a:pt x="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27"/>
              <p:cNvSpPr/>
              <p:nvPr/>
            </p:nvSpPr>
            <p:spPr>
              <a:xfrm>
                <a:off x="4654700" y="3218350"/>
                <a:ext cx="283900" cy="62650"/>
              </a:xfrm>
              <a:custGeom>
                <a:avLst/>
                <a:gdLst/>
                <a:ahLst/>
                <a:cxnLst/>
                <a:rect l="l" t="t" r="r" b="b"/>
                <a:pathLst>
                  <a:path w="11356" h="2506" extrusionOk="0">
                    <a:moveTo>
                      <a:pt x="18" y="1"/>
                    </a:moveTo>
                    <a:cubicBezTo>
                      <a:pt x="15" y="1"/>
                      <a:pt x="13" y="1"/>
                      <a:pt x="13" y="2"/>
                    </a:cubicBezTo>
                    <a:cubicBezTo>
                      <a:pt x="1" y="27"/>
                      <a:pt x="2541" y="605"/>
                      <a:pt x="5672" y="1297"/>
                    </a:cubicBezTo>
                    <a:cubicBezTo>
                      <a:pt x="8733" y="1973"/>
                      <a:pt x="11241" y="2505"/>
                      <a:pt x="11352" y="2505"/>
                    </a:cubicBezTo>
                    <a:cubicBezTo>
                      <a:pt x="11354" y="2505"/>
                      <a:pt x="11356" y="2505"/>
                      <a:pt x="11356" y="2504"/>
                    </a:cubicBezTo>
                    <a:cubicBezTo>
                      <a:pt x="11356" y="2479"/>
                      <a:pt x="8828" y="1901"/>
                      <a:pt x="5697" y="1209"/>
                    </a:cubicBezTo>
                    <a:cubicBezTo>
                      <a:pt x="2636" y="533"/>
                      <a:pt x="140" y="1"/>
                      <a:pt x="18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27"/>
              <p:cNvSpPr/>
              <p:nvPr/>
            </p:nvSpPr>
            <p:spPr>
              <a:xfrm>
                <a:off x="4738000" y="3258250"/>
                <a:ext cx="123275" cy="27175"/>
              </a:xfrm>
              <a:custGeom>
                <a:avLst/>
                <a:gdLst/>
                <a:ahLst/>
                <a:cxnLst/>
                <a:rect l="l" t="t" r="r" b="b"/>
                <a:pathLst>
                  <a:path w="4931" h="1087" extrusionOk="0">
                    <a:moveTo>
                      <a:pt x="23" y="1"/>
                    </a:moveTo>
                    <a:cubicBezTo>
                      <a:pt x="17" y="1"/>
                      <a:pt x="13" y="1"/>
                      <a:pt x="13" y="3"/>
                    </a:cubicBezTo>
                    <a:cubicBezTo>
                      <a:pt x="1" y="28"/>
                      <a:pt x="1095" y="292"/>
                      <a:pt x="2453" y="594"/>
                    </a:cubicBezTo>
                    <a:cubicBezTo>
                      <a:pt x="3742" y="868"/>
                      <a:pt x="4804" y="1086"/>
                      <a:pt x="4909" y="1086"/>
                    </a:cubicBezTo>
                    <a:cubicBezTo>
                      <a:pt x="4915" y="1086"/>
                      <a:pt x="4918" y="1086"/>
                      <a:pt x="4918" y="1084"/>
                    </a:cubicBezTo>
                    <a:cubicBezTo>
                      <a:pt x="4930" y="1059"/>
                      <a:pt x="3836" y="795"/>
                      <a:pt x="2478" y="493"/>
                    </a:cubicBezTo>
                    <a:cubicBezTo>
                      <a:pt x="1181" y="208"/>
                      <a:pt x="131" y="1"/>
                      <a:pt x="2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27"/>
              <p:cNvSpPr/>
              <p:nvPr/>
            </p:nvSpPr>
            <p:spPr>
              <a:xfrm>
                <a:off x="4168375" y="2733000"/>
                <a:ext cx="945325" cy="724025"/>
              </a:xfrm>
              <a:custGeom>
                <a:avLst/>
                <a:gdLst/>
                <a:ahLst/>
                <a:cxnLst/>
                <a:rect l="l" t="t" r="r" b="b"/>
                <a:pathLst>
                  <a:path w="37813" h="28961" extrusionOk="0">
                    <a:moveTo>
                      <a:pt x="1723" y="0"/>
                    </a:moveTo>
                    <a:lnTo>
                      <a:pt x="1723" y="38"/>
                    </a:lnTo>
                    <a:cubicBezTo>
                      <a:pt x="1195" y="6225"/>
                      <a:pt x="755" y="11255"/>
                      <a:pt x="453" y="14738"/>
                    </a:cubicBezTo>
                    <a:cubicBezTo>
                      <a:pt x="315" y="16473"/>
                      <a:pt x="189" y="17831"/>
                      <a:pt x="113" y="18749"/>
                    </a:cubicBezTo>
                    <a:cubicBezTo>
                      <a:pt x="76" y="19202"/>
                      <a:pt x="51" y="19554"/>
                      <a:pt x="25" y="19793"/>
                    </a:cubicBezTo>
                    <a:cubicBezTo>
                      <a:pt x="0" y="20019"/>
                      <a:pt x="0" y="20145"/>
                      <a:pt x="0" y="20145"/>
                    </a:cubicBezTo>
                    <a:cubicBezTo>
                      <a:pt x="0" y="20145"/>
                      <a:pt x="13" y="20019"/>
                      <a:pt x="38" y="19780"/>
                    </a:cubicBezTo>
                    <a:cubicBezTo>
                      <a:pt x="63" y="19542"/>
                      <a:pt x="88" y="19189"/>
                      <a:pt x="126" y="18737"/>
                    </a:cubicBezTo>
                    <a:cubicBezTo>
                      <a:pt x="214" y="17819"/>
                      <a:pt x="340" y="16461"/>
                      <a:pt x="491" y="14725"/>
                    </a:cubicBezTo>
                    <a:cubicBezTo>
                      <a:pt x="804" y="11251"/>
                      <a:pt x="1243" y="6249"/>
                      <a:pt x="1795" y="83"/>
                    </a:cubicBezTo>
                    <a:lnTo>
                      <a:pt x="1795" y="83"/>
                    </a:lnTo>
                    <a:lnTo>
                      <a:pt x="37711" y="7223"/>
                    </a:lnTo>
                    <a:lnTo>
                      <a:pt x="37711" y="7223"/>
                    </a:lnTo>
                    <a:cubicBezTo>
                      <a:pt x="36307" y="14886"/>
                      <a:pt x="34952" y="22198"/>
                      <a:pt x="33735" y="28849"/>
                    </a:cubicBezTo>
                    <a:lnTo>
                      <a:pt x="33735" y="28849"/>
                    </a:lnTo>
                    <a:lnTo>
                      <a:pt x="9457" y="22572"/>
                    </a:lnTo>
                    <a:lnTo>
                      <a:pt x="2503" y="20774"/>
                    </a:lnTo>
                    <a:lnTo>
                      <a:pt x="642" y="20309"/>
                    </a:lnTo>
                    <a:lnTo>
                      <a:pt x="176" y="20183"/>
                    </a:lnTo>
                    <a:lnTo>
                      <a:pt x="13" y="20145"/>
                    </a:lnTo>
                    <a:lnTo>
                      <a:pt x="13" y="20145"/>
                    </a:lnTo>
                    <a:lnTo>
                      <a:pt x="176" y="20195"/>
                    </a:lnTo>
                    <a:lnTo>
                      <a:pt x="642" y="20321"/>
                    </a:lnTo>
                    <a:lnTo>
                      <a:pt x="2490" y="20799"/>
                    </a:lnTo>
                    <a:lnTo>
                      <a:pt x="9444" y="22610"/>
                    </a:lnTo>
                    <a:lnTo>
                      <a:pt x="33764" y="28947"/>
                    </a:lnTo>
                    <a:lnTo>
                      <a:pt x="33801" y="28960"/>
                    </a:lnTo>
                    <a:lnTo>
                      <a:pt x="33801" y="28910"/>
                    </a:lnTo>
                    <a:lnTo>
                      <a:pt x="37800" y="7243"/>
                    </a:lnTo>
                    <a:lnTo>
                      <a:pt x="37800" y="7206"/>
                    </a:lnTo>
                    <a:lnTo>
                      <a:pt x="37813" y="7155"/>
                    </a:lnTo>
                    <a:lnTo>
                      <a:pt x="37762" y="7143"/>
                    </a:lnTo>
                    <a:lnTo>
                      <a:pt x="1773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27"/>
              <p:cNvSpPr/>
              <p:nvPr/>
            </p:nvSpPr>
            <p:spPr>
              <a:xfrm>
                <a:off x="3437150" y="3627775"/>
                <a:ext cx="995950" cy="546350"/>
              </a:xfrm>
              <a:custGeom>
                <a:avLst/>
                <a:gdLst/>
                <a:ahLst/>
                <a:cxnLst/>
                <a:rect l="l" t="t" r="r" b="b"/>
                <a:pathLst>
                  <a:path w="39838" h="21854" extrusionOk="0">
                    <a:moveTo>
                      <a:pt x="14268" y="0"/>
                    </a:moveTo>
                    <a:cubicBezTo>
                      <a:pt x="13886" y="0"/>
                      <a:pt x="13510" y="123"/>
                      <a:pt x="13204" y="362"/>
                    </a:cubicBezTo>
                    <a:lnTo>
                      <a:pt x="1006" y="8661"/>
                    </a:lnTo>
                    <a:cubicBezTo>
                      <a:pt x="0" y="9604"/>
                      <a:pt x="25" y="11830"/>
                      <a:pt x="1748" y="12471"/>
                    </a:cubicBezTo>
                    <a:lnTo>
                      <a:pt x="27275" y="21752"/>
                    </a:lnTo>
                    <a:cubicBezTo>
                      <a:pt x="27468" y="21821"/>
                      <a:pt x="27667" y="21854"/>
                      <a:pt x="27864" y="21854"/>
                    </a:cubicBezTo>
                    <a:cubicBezTo>
                      <a:pt x="28349" y="21854"/>
                      <a:pt x="28822" y="21653"/>
                      <a:pt x="29161" y="21286"/>
                    </a:cubicBezTo>
                    <a:lnTo>
                      <a:pt x="38982" y="10598"/>
                    </a:lnTo>
                    <a:cubicBezTo>
                      <a:pt x="39837" y="9655"/>
                      <a:pt x="39800" y="8120"/>
                      <a:pt x="39133" y="7391"/>
                    </a:cubicBezTo>
                    <a:lnTo>
                      <a:pt x="14813" y="85"/>
                    </a:lnTo>
                    <a:cubicBezTo>
                      <a:pt x="14635" y="28"/>
                      <a:pt x="14451" y="0"/>
                      <a:pt x="14268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27"/>
              <p:cNvSpPr/>
              <p:nvPr/>
            </p:nvSpPr>
            <p:spPr>
              <a:xfrm>
                <a:off x="3441550" y="3602000"/>
                <a:ext cx="991550" cy="546675"/>
              </a:xfrm>
              <a:custGeom>
                <a:avLst/>
                <a:gdLst/>
                <a:ahLst/>
                <a:cxnLst/>
                <a:rect l="l" t="t" r="r" b="b"/>
                <a:pathLst>
                  <a:path w="39662" h="21867" extrusionOk="0">
                    <a:moveTo>
                      <a:pt x="14092" y="0"/>
                    </a:moveTo>
                    <a:cubicBezTo>
                      <a:pt x="13710" y="0"/>
                      <a:pt x="13334" y="123"/>
                      <a:pt x="13028" y="362"/>
                    </a:cubicBezTo>
                    <a:lnTo>
                      <a:pt x="1107" y="9441"/>
                    </a:lnTo>
                    <a:cubicBezTo>
                      <a:pt x="0" y="10271"/>
                      <a:pt x="264" y="12019"/>
                      <a:pt x="1572" y="12484"/>
                    </a:cubicBezTo>
                    <a:lnTo>
                      <a:pt x="27099" y="21764"/>
                    </a:lnTo>
                    <a:cubicBezTo>
                      <a:pt x="27292" y="21833"/>
                      <a:pt x="27491" y="21866"/>
                      <a:pt x="27688" y="21866"/>
                    </a:cubicBezTo>
                    <a:cubicBezTo>
                      <a:pt x="28173" y="21866"/>
                      <a:pt x="28646" y="21665"/>
                      <a:pt x="28985" y="21299"/>
                    </a:cubicBezTo>
                    <a:lnTo>
                      <a:pt x="38806" y="10610"/>
                    </a:lnTo>
                    <a:cubicBezTo>
                      <a:pt x="39661" y="9667"/>
                      <a:pt x="39271" y="8158"/>
                      <a:pt x="38064" y="7756"/>
                    </a:cubicBezTo>
                    <a:lnTo>
                      <a:pt x="14637" y="85"/>
                    </a:lnTo>
                    <a:cubicBezTo>
                      <a:pt x="14459" y="28"/>
                      <a:pt x="14275" y="0"/>
                      <a:pt x="140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27"/>
              <p:cNvSpPr/>
              <p:nvPr/>
            </p:nvSpPr>
            <p:spPr>
              <a:xfrm>
                <a:off x="3450350" y="3601800"/>
                <a:ext cx="977075" cy="548025"/>
              </a:xfrm>
              <a:custGeom>
                <a:avLst/>
                <a:gdLst/>
                <a:ahLst/>
                <a:cxnLst/>
                <a:rect l="l" t="t" r="r" b="b"/>
                <a:pathLst>
                  <a:path w="39083" h="21921" extrusionOk="0">
                    <a:moveTo>
                      <a:pt x="13767" y="0"/>
                    </a:moveTo>
                    <a:cubicBezTo>
                      <a:pt x="13689" y="0"/>
                      <a:pt x="13610" y="6"/>
                      <a:pt x="13531" y="18"/>
                    </a:cubicBezTo>
                    <a:cubicBezTo>
                      <a:pt x="13305" y="43"/>
                      <a:pt x="13078" y="118"/>
                      <a:pt x="12877" y="231"/>
                    </a:cubicBezTo>
                    <a:cubicBezTo>
                      <a:pt x="12802" y="269"/>
                      <a:pt x="12739" y="319"/>
                      <a:pt x="12676" y="370"/>
                    </a:cubicBezTo>
                    <a:lnTo>
                      <a:pt x="12726" y="332"/>
                    </a:lnTo>
                    <a:cubicBezTo>
                      <a:pt x="12764" y="307"/>
                      <a:pt x="12814" y="282"/>
                      <a:pt x="12890" y="244"/>
                    </a:cubicBezTo>
                    <a:cubicBezTo>
                      <a:pt x="13091" y="131"/>
                      <a:pt x="13317" y="55"/>
                      <a:pt x="13543" y="30"/>
                    </a:cubicBezTo>
                    <a:cubicBezTo>
                      <a:pt x="13608" y="26"/>
                      <a:pt x="13671" y="23"/>
                      <a:pt x="13733" y="23"/>
                    </a:cubicBezTo>
                    <a:cubicBezTo>
                      <a:pt x="13841" y="23"/>
                      <a:pt x="13947" y="31"/>
                      <a:pt x="14059" y="55"/>
                    </a:cubicBezTo>
                    <a:cubicBezTo>
                      <a:pt x="14260" y="93"/>
                      <a:pt x="14449" y="156"/>
                      <a:pt x="14650" y="231"/>
                    </a:cubicBezTo>
                    <a:lnTo>
                      <a:pt x="16121" y="722"/>
                    </a:lnTo>
                    <a:lnTo>
                      <a:pt x="25502" y="3815"/>
                    </a:lnTo>
                    <a:lnTo>
                      <a:pt x="31991" y="5940"/>
                    </a:lnTo>
                    <a:lnTo>
                      <a:pt x="35612" y="7122"/>
                    </a:lnTo>
                    <a:lnTo>
                      <a:pt x="37499" y="7751"/>
                    </a:lnTo>
                    <a:cubicBezTo>
                      <a:pt x="37649" y="7789"/>
                      <a:pt x="37813" y="7852"/>
                      <a:pt x="37964" y="7927"/>
                    </a:cubicBezTo>
                    <a:cubicBezTo>
                      <a:pt x="38039" y="7965"/>
                      <a:pt x="38102" y="8015"/>
                      <a:pt x="38178" y="8065"/>
                    </a:cubicBezTo>
                    <a:cubicBezTo>
                      <a:pt x="38203" y="8091"/>
                      <a:pt x="38240" y="8116"/>
                      <a:pt x="38278" y="8141"/>
                    </a:cubicBezTo>
                    <a:lnTo>
                      <a:pt x="38366" y="8229"/>
                    </a:lnTo>
                    <a:cubicBezTo>
                      <a:pt x="38857" y="8719"/>
                      <a:pt x="38995" y="9449"/>
                      <a:pt x="38731" y="10090"/>
                    </a:cubicBezTo>
                    <a:cubicBezTo>
                      <a:pt x="38605" y="10404"/>
                      <a:pt x="38354" y="10656"/>
                      <a:pt x="38115" y="10920"/>
                    </a:cubicBezTo>
                    <a:lnTo>
                      <a:pt x="36669" y="12492"/>
                    </a:lnTo>
                    <a:lnTo>
                      <a:pt x="33676" y="15749"/>
                    </a:lnTo>
                    <a:lnTo>
                      <a:pt x="30582" y="19119"/>
                    </a:lnTo>
                    <a:lnTo>
                      <a:pt x="28998" y="20854"/>
                    </a:lnTo>
                    <a:cubicBezTo>
                      <a:pt x="28721" y="21143"/>
                      <a:pt x="28482" y="21470"/>
                      <a:pt x="28130" y="21634"/>
                    </a:cubicBezTo>
                    <a:cubicBezTo>
                      <a:pt x="27886" y="21760"/>
                      <a:pt x="27609" y="21828"/>
                      <a:pt x="27332" y="21828"/>
                    </a:cubicBezTo>
                    <a:cubicBezTo>
                      <a:pt x="27224" y="21828"/>
                      <a:pt x="27117" y="21818"/>
                      <a:pt x="27011" y="21797"/>
                    </a:cubicBezTo>
                    <a:cubicBezTo>
                      <a:pt x="26822" y="21747"/>
                      <a:pt x="26634" y="21684"/>
                      <a:pt x="26445" y="21608"/>
                    </a:cubicBezTo>
                    <a:lnTo>
                      <a:pt x="25892" y="21407"/>
                    </a:lnTo>
                    <a:lnTo>
                      <a:pt x="24785" y="21005"/>
                    </a:lnTo>
                    <a:lnTo>
                      <a:pt x="22585" y="20200"/>
                    </a:lnTo>
                    <a:lnTo>
                      <a:pt x="18272" y="18628"/>
                    </a:lnTo>
                    <a:lnTo>
                      <a:pt x="10123" y="15673"/>
                    </a:lnTo>
                    <a:lnTo>
                      <a:pt x="2754" y="12995"/>
                    </a:lnTo>
                    <a:lnTo>
                      <a:pt x="1899" y="12680"/>
                    </a:lnTo>
                    <a:lnTo>
                      <a:pt x="1472" y="12529"/>
                    </a:lnTo>
                    <a:cubicBezTo>
                      <a:pt x="1333" y="12479"/>
                      <a:pt x="1195" y="12429"/>
                      <a:pt x="1069" y="12366"/>
                    </a:cubicBezTo>
                    <a:cubicBezTo>
                      <a:pt x="541" y="12115"/>
                      <a:pt x="189" y="11612"/>
                      <a:pt x="126" y="11033"/>
                    </a:cubicBezTo>
                    <a:cubicBezTo>
                      <a:pt x="88" y="10756"/>
                      <a:pt x="114" y="10480"/>
                      <a:pt x="214" y="10216"/>
                    </a:cubicBezTo>
                    <a:cubicBezTo>
                      <a:pt x="315" y="9964"/>
                      <a:pt x="478" y="9738"/>
                      <a:pt x="679" y="9562"/>
                    </a:cubicBezTo>
                    <a:cubicBezTo>
                      <a:pt x="1094" y="9210"/>
                      <a:pt x="1522" y="8895"/>
                      <a:pt x="1937" y="8581"/>
                    </a:cubicBezTo>
                    <a:lnTo>
                      <a:pt x="9796" y="2583"/>
                    </a:lnTo>
                    <a:lnTo>
                      <a:pt x="11934" y="948"/>
                    </a:lnTo>
                    <a:lnTo>
                      <a:pt x="12487" y="521"/>
                    </a:lnTo>
                    <a:lnTo>
                      <a:pt x="12663" y="370"/>
                    </a:lnTo>
                    <a:lnTo>
                      <a:pt x="12663" y="370"/>
                    </a:lnTo>
                    <a:cubicBezTo>
                      <a:pt x="12663" y="370"/>
                      <a:pt x="12600" y="407"/>
                      <a:pt x="12475" y="508"/>
                    </a:cubicBezTo>
                    <a:lnTo>
                      <a:pt x="11921" y="923"/>
                    </a:lnTo>
                    <a:lnTo>
                      <a:pt x="9771" y="2545"/>
                    </a:lnTo>
                    <a:lnTo>
                      <a:pt x="1899" y="8518"/>
                    </a:lnTo>
                    <a:cubicBezTo>
                      <a:pt x="1484" y="8845"/>
                      <a:pt x="1044" y="9147"/>
                      <a:pt x="617" y="9499"/>
                    </a:cubicBezTo>
                    <a:cubicBezTo>
                      <a:pt x="403" y="9688"/>
                      <a:pt x="239" y="9927"/>
                      <a:pt x="139" y="10191"/>
                    </a:cubicBezTo>
                    <a:cubicBezTo>
                      <a:pt x="38" y="10455"/>
                      <a:pt x="0" y="10744"/>
                      <a:pt x="38" y="11033"/>
                    </a:cubicBezTo>
                    <a:cubicBezTo>
                      <a:pt x="101" y="11637"/>
                      <a:pt x="478" y="12165"/>
                      <a:pt x="1019" y="12429"/>
                    </a:cubicBezTo>
                    <a:cubicBezTo>
                      <a:pt x="1157" y="12492"/>
                      <a:pt x="1296" y="12542"/>
                      <a:pt x="1434" y="12592"/>
                    </a:cubicBezTo>
                    <a:lnTo>
                      <a:pt x="1861" y="12756"/>
                    </a:lnTo>
                    <a:lnTo>
                      <a:pt x="2717" y="13070"/>
                    </a:lnTo>
                    <a:lnTo>
                      <a:pt x="10085" y="15749"/>
                    </a:lnTo>
                    <a:lnTo>
                      <a:pt x="18234" y="18716"/>
                    </a:lnTo>
                    <a:lnTo>
                      <a:pt x="22534" y="20288"/>
                    </a:lnTo>
                    <a:lnTo>
                      <a:pt x="24735" y="21093"/>
                    </a:lnTo>
                    <a:lnTo>
                      <a:pt x="25854" y="21495"/>
                    </a:lnTo>
                    <a:lnTo>
                      <a:pt x="26408" y="21696"/>
                    </a:lnTo>
                    <a:cubicBezTo>
                      <a:pt x="26596" y="21772"/>
                      <a:pt x="26785" y="21835"/>
                      <a:pt x="26986" y="21885"/>
                    </a:cubicBezTo>
                    <a:cubicBezTo>
                      <a:pt x="27101" y="21909"/>
                      <a:pt x="27217" y="21921"/>
                      <a:pt x="27333" y="21921"/>
                    </a:cubicBezTo>
                    <a:cubicBezTo>
                      <a:pt x="27826" y="21921"/>
                      <a:pt x="28312" y="21711"/>
                      <a:pt x="28658" y="21344"/>
                    </a:cubicBezTo>
                    <a:lnTo>
                      <a:pt x="29048" y="20917"/>
                    </a:lnTo>
                    <a:lnTo>
                      <a:pt x="30633" y="19182"/>
                    </a:lnTo>
                    <a:lnTo>
                      <a:pt x="33739" y="15812"/>
                    </a:lnTo>
                    <a:lnTo>
                      <a:pt x="36719" y="12555"/>
                    </a:lnTo>
                    <a:lnTo>
                      <a:pt x="38178" y="10970"/>
                    </a:lnTo>
                    <a:cubicBezTo>
                      <a:pt x="38291" y="10832"/>
                      <a:pt x="38416" y="10719"/>
                      <a:pt x="38530" y="10580"/>
                    </a:cubicBezTo>
                    <a:cubicBezTo>
                      <a:pt x="38593" y="10505"/>
                      <a:pt x="38643" y="10430"/>
                      <a:pt x="38681" y="10354"/>
                    </a:cubicBezTo>
                    <a:cubicBezTo>
                      <a:pt x="38731" y="10279"/>
                      <a:pt x="38781" y="10203"/>
                      <a:pt x="38806" y="10115"/>
                    </a:cubicBezTo>
                    <a:cubicBezTo>
                      <a:pt x="39083" y="9449"/>
                      <a:pt x="38932" y="8669"/>
                      <a:pt x="38416" y="8153"/>
                    </a:cubicBezTo>
                    <a:lnTo>
                      <a:pt x="38328" y="8065"/>
                    </a:lnTo>
                    <a:cubicBezTo>
                      <a:pt x="38291" y="8040"/>
                      <a:pt x="38253" y="8015"/>
                      <a:pt x="38215" y="7990"/>
                    </a:cubicBezTo>
                    <a:cubicBezTo>
                      <a:pt x="38152" y="7940"/>
                      <a:pt x="38077" y="7889"/>
                      <a:pt x="38002" y="7852"/>
                    </a:cubicBezTo>
                    <a:cubicBezTo>
                      <a:pt x="37851" y="7776"/>
                      <a:pt x="37687" y="7713"/>
                      <a:pt x="37524" y="7663"/>
                    </a:cubicBezTo>
                    <a:lnTo>
                      <a:pt x="35637" y="7047"/>
                    </a:lnTo>
                    <a:lnTo>
                      <a:pt x="32028" y="5865"/>
                    </a:lnTo>
                    <a:lnTo>
                      <a:pt x="25527" y="3740"/>
                    </a:lnTo>
                    <a:lnTo>
                      <a:pt x="16121" y="684"/>
                    </a:lnTo>
                    <a:lnTo>
                      <a:pt x="14650" y="206"/>
                    </a:lnTo>
                    <a:cubicBezTo>
                      <a:pt x="14449" y="131"/>
                      <a:pt x="14248" y="68"/>
                      <a:pt x="14046" y="30"/>
                    </a:cubicBezTo>
                    <a:cubicBezTo>
                      <a:pt x="13956" y="9"/>
                      <a:pt x="13863" y="0"/>
                      <a:pt x="1376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27"/>
              <p:cNvSpPr/>
              <p:nvPr/>
            </p:nvSpPr>
            <p:spPr>
              <a:xfrm>
                <a:off x="4257975" y="3960600"/>
                <a:ext cx="36475" cy="25800"/>
              </a:xfrm>
              <a:custGeom>
                <a:avLst/>
                <a:gdLst/>
                <a:ahLst/>
                <a:cxnLst/>
                <a:rect l="l" t="t" r="r" b="b"/>
                <a:pathLst>
                  <a:path w="1459" h="1032" extrusionOk="0">
                    <a:moveTo>
                      <a:pt x="729" y="1"/>
                    </a:moveTo>
                    <a:cubicBezTo>
                      <a:pt x="327" y="1"/>
                      <a:pt x="0" y="227"/>
                      <a:pt x="0" y="516"/>
                    </a:cubicBezTo>
                    <a:cubicBezTo>
                      <a:pt x="0" y="806"/>
                      <a:pt x="327" y="1032"/>
                      <a:pt x="729" y="1032"/>
                    </a:cubicBezTo>
                    <a:cubicBezTo>
                      <a:pt x="1132" y="1032"/>
                      <a:pt x="1459" y="806"/>
                      <a:pt x="1459" y="516"/>
                    </a:cubicBezTo>
                    <a:cubicBezTo>
                      <a:pt x="1459" y="227"/>
                      <a:pt x="1132" y="1"/>
                      <a:pt x="7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27"/>
              <p:cNvSpPr/>
              <p:nvPr/>
            </p:nvSpPr>
            <p:spPr>
              <a:xfrm>
                <a:off x="3910275" y="3974750"/>
                <a:ext cx="144625" cy="83650"/>
              </a:xfrm>
              <a:custGeom>
                <a:avLst/>
                <a:gdLst/>
                <a:ahLst/>
                <a:cxnLst/>
                <a:rect l="l" t="t" r="r" b="b"/>
                <a:pathLst>
                  <a:path w="5785" h="3346" extrusionOk="0">
                    <a:moveTo>
                      <a:pt x="2540" y="1"/>
                    </a:moveTo>
                    <a:cubicBezTo>
                      <a:pt x="1773" y="604"/>
                      <a:pt x="918" y="1070"/>
                      <a:pt x="0" y="1397"/>
                    </a:cubicBezTo>
                    <a:lnTo>
                      <a:pt x="5294" y="3346"/>
                    </a:lnTo>
                    <a:cubicBezTo>
                      <a:pt x="5332" y="3295"/>
                      <a:pt x="5370" y="3245"/>
                      <a:pt x="5408" y="3195"/>
                    </a:cubicBezTo>
                    <a:cubicBezTo>
                      <a:pt x="5785" y="2591"/>
                      <a:pt x="5659" y="1925"/>
                      <a:pt x="5005" y="1447"/>
                    </a:cubicBezTo>
                    <a:cubicBezTo>
                      <a:pt x="4540" y="1082"/>
                      <a:pt x="3836" y="831"/>
                      <a:pt x="3257" y="529"/>
                    </a:cubicBezTo>
                    <a:cubicBezTo>
                      <a:pt x="2993" y="391"/>
                      <a:pt x="2742" y="214"/>
                      <a:pt x="2540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27"/>
              <p:cNvSpPr/>
              <p:nvPr/>
            </p:nvSpPr>
            <p:spPr>
              <a:xfrm>
                <a:off x="3650925" y="3785825"/>
                <a:ext cx="334500" cy="250875"/>
              </a:xfrm>
              <a:custGeom>
                <a:avLst/>
                <a:gdLst/>
                <a:ahLst/>
                <a:cxnLst/>
                <a:rect l="l" t="t" r="r" b="b"/>
                <a:pathLst>
                  <a:path w="13380" h="10035" extrusionOk="0">
                    <a:moveTo>
                      <a:pt x="7734" y="0"/>
                    </a:moveTo>
                    <a:lnTo>
                      <a:pt x="0" y="5068"/>
                    </a:lnTo>
                    <a:lnTo>
                      <a:pt x="13053" y="10035"/>
                    </a:lnTo>
                    <a:cubicBezTo>
                      <a:pt x="13367" y="9771"/>
                      <a:pt x="13380" y="9293"/>
                      <a:pt x="13241" y="8903"/>
                    </a:cubicBezTo>
                    <a:cubicBezTo>
                      <a:pt x="13116" y="8513"/>
                      <a:pt x="11934" y="7646"/>
                      <a:pt x="11745" y="7382"/>
                    </a:cubicBezTo>
                    <a:cubicBezTo>
                      <a:pt x="11179" y="6539"/>
                      <a:pt x="12512" y="5797"/>
                      <a:pt x="12411" y="4791"/>
                    </a:cubicBezTo>
                    <a:cubicBezTo>
                      <a:pt x="12336" y="3886"/>
                      <a:pt x="11167" y="2754"/>
                      <a:pt x="10437" y="2201"/>
                    </a:cubicBezTo>
                    <a:cubicBezTo>
                      <a:pt x="9708" y="1648"/>
                      <a:pt x="8023" y="315"/>
                      <a:pt x="7734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27"/>
              <p:cNvSpPr/>
              <p:nvPr/>
            </p:nvSpPr>
            <p:spPr>
              <a:xfrm>
                <a:off x="3749625" y="3614500"/>
                <a:ext cx="638825" cy="475650"/>
              </a:xfrm>
              <a:custGeom>
                <a:avLst/>
                <a:gdLst/>
                <a:ahLst/>
                <a:cxnLst/>
                <a:rect l="l" t="t" r="r" b="b"/>
                <a:pathLst>
                  <a:path w="25553" h="19026" extrusionOk="0">
                    <a:moveTo>
                      <a:pt x="12840" y="3823"/>
                    </a:moveTo>
                    <a:lnTo>
                      <a:pt x="20850" y="6514"/>
                    </a:lnTo>
                    <a:cubicBezTo>
                      <a:pt x="20875" y="7067"/>
                      <a:pt x="20787" y="7746"/>
                      <a:pt x="19969" y="8086"/>
                    </a:cubicBezTo>
                    <a:lnTo>
                      <a:pt x="19969" y="8098"/>
                    </a:lnTo>
                    <a:cubicBezTo>
                      <a:pt x="19636" y="8236"/>
                      <a:pt x="19240" y="8296"/>
                      <a:pt x="18841" y="8296"/>
                    </a:cubicBezTo>
                    <a:cubicBezTo>
                      <a:pt x="18442" y="8296"/>
                      <a:pt x="18039" y="8236"/>
                      <a:pt x="17693" y="8136"/>
                    </a:cubicBezTo>
                    <a:cubicBezTo>
                      <a:pt x="17014" y="7935"/>
                      <a:pt x="16511" y="7608"/>
                      <a:pt x="15971" y="7319"/>
                    </a:cubicBezTo>
                    <a:cubicBezTo>
                      <a:pt x="15367" y="6979"/>
                      <a:pt x="14701" y="6778"/>
                      <a:pt x="14009" y="6740"/>
                    </a:cubicBezTo>
                    <a:cubicBezTo>
                      <a:pt x="13968" y="6739"/>
                      <a:pt x="13926" y="6738"/>
                      <a:pt x="13885" y="6738"/>
                    </a:cubicBezTo>
                    <a:cubicBezTo>
                      <a:pt x="13219" y="6738"/>
                      <a:pt x="12514" y="6898"/>
                      <a:pt x="11844" y="6898"/>
                    </a:cubicBezTo>
                    <a:cubicBezTo>
                      <a:pt x="11765" y="6898"/>
                      <a:pt x="11686" y="6896"/>
                      <a:pt x="11607" y="6891"/>
                    </a:cubicBezTo>
                    <a:cubicBezTo>
                      <a:pt x="10450" y="6841"/>
                      <a:pt x="9469" y="6262"/>
                      <a:pt x="9482" y="5545"/>
                    </a:cubicBezTo>
                    <a:cubicBezTo>
                      <a:pt x="9507" y="4716"/>
                      <a:pt x="10840" y="3873"/>
                      <a:pt x="12840" y="3823"/>
                    </a:cubicBezTo>
                    <a:close/>
                    <a:moveTo>
                      <a:pt x="23008" y="7936"/>
                    </a:moveTo>
                    <a:cubicBezTo>
                      <a:pt x="23264" y="7996"/>
                      <a:pt x="23509" y="8068"/>
                      <a:pt x="23754" y="8161"/>
                    </a:cubicBezTo>
                    <a:cubicBezTo>
                      <a:pt x="24006" y="8236"/>
                      <a:pt x="24257" y="8325"/>
                      <a:pt x="24509" y="8438"/>
                    </a:cubicBezTo>
                    <a:cubicBezTo>
                      <a:pt x="24232" y="8375"/>
                      <a:pt x="23968" y="8299"/>
                      <a:pt x="23704" y="8199"/>
                    </a:cubicBezTo>
                    <a:cubicBezTo>
                      <a:pt x="23472" y="8129"/>
                      <a:pt x="23240" y="8038"/>
                      <a:pt x="23008" y="7936"/>
                    </a:cubicBezTo>
                    <a:close/>
                    <a:moveTo>
                      <a:pt x="22736" y="8136"/>
                    </a:moveTo>
                    <a:lnTo>
                      <a:pt x="22736" y="8136"/>
                    </a:lnTo>
                    <a:cubicBezTo>
                      <a:pt x="23013" y="8186"/>
                      <a:pt x="23277" y="8274"/>
                      <a:pt x="23541" y="8375"/>
                    </a:cubicBezTo>
                    <a:cubicBezTo>
                      <a:pt x="23792" y="8450"/>
                      <a:pt x="24056" y="8538"/>
                      <a:pt x="24295" y="8651"/>
                    </a:cubicBezTo>
                    <a:cubicBezTo>
                      <a:pt x="24019" y="8589"/>
                      <a:pt x="23754" y="8501"/>
                      <a:pt x="23490" y="8413"/>
                    </a:cubicBezTo>
                    <a:cubicBezTo>
                      <a:pt x="23239" y="8337"/>
                      <a:pt x="22987" y="8236"/>
                      <a:pt x="22736" y="8136"/>
                    </a:cubicBezTo>
                    <a:close/>
                    <a:moveTo>
                      <a:pt x="22535" y="8350"/>
                    </a:moveTo>
                    <a:lnTo>
                      <a:pt x="22535" y="8350"/>
                    </a:lnTo>
                    <a:cubicBezTo>
                      <a:pt x="22799" y="8413"/>
                      <a:pt x="23063" y="8488"/>
                      <a:pt x="23327" y="8576"/>
                    </a:cubicBezTo>
                    <a:lnTo>
                      <a:pt x="23327" y="8589"/>
                    </a:lnTo>
                    <a:cubicBezTo>
                      <a:pt x="23591" y="8664"/>
                      <a:pt x="23842" y="8752"/>
                      <a:pt x="24094" y="8865"/>
                    </a:cubicBezTo>
                    <a:cubicBezTo>
                      <a:pt x="23817" y="8802"/>
                      <a:pt x="23553" y="8727"/>
                      <a:pt x="23289" y="8626"/>
                    </a:cubicBezTo>
                    <a:cubicBezTo>
                      <a:pt x="23025" y="8551"/>
                      <a:pt x="22774" y="8463"/>
                      <a:pt x="22535" y="8350"/>
                    </a:cubicBezTo>
                    <a:close/>
                    <a:moveTo>
                      <a:pt x="12840" y="8161"/>
                    </a:moveTo>
                    <a:lnTo>
                      <a:pt x="19077" y="10450"/>
                    </a:lnTo>
                    <a:lnTo>
                      <a:pt x="18586" y="10839"/>
                    </a:lnTo>
                    <a:lnTo>
                      <a:pt x="12337" y="8551"/>
                    </a:lnTo>
                    <a:lnTo>
                      <a:pt x="12840" y="8161"/>
                    </a:lnTo>
                    <a:close/>
                    <a:moveTo>
                      <a:pt x="11080" y="9355"/>
                    </a:moveTo>
                    <a:cubicBezTo>
                      <a:pt x="11125" y="9355"/>
                      <a:pt x="12320" y="9791"/>
                      <a:pt x="13795" y="10349"/>
                    </a:cubicBezTo>
                    <a:cubicBezTo>
                      <a:pt x="15292" y="10915"/>
                      <a:pt x="16549" y="11380"/>
                      <a:pt x="16537" y="11393"/>
                    </a:cubicBezTo>
                    <a:cubicBezTo>
                      <a:pt x="16536" y="11393"/>
                      <a:pt x="16536" y="11393"/>
                      <a:pt x="16535" y="11393"/>
                    </a:cubicBezTo>
                    <a:cubicBezTo>
                      <a:pt x="16489" y="11393"/>
                      <a:pt x="15233" y="10945"/>
                      <a:pt x="13745" y="10387"/>
                    </a:cubicBezTo>
                    <a:cubicBezTo>
                      <a:pt x="12249" y="9833"/>
                      <a:pt x="11066" y="9368"/>
                      <a:pt x="11079" y="9356"/>
                    </a:cubicBezTo>
                    <a:cubicBezTo>
                      <a:pt x="11079" y="9355"/>
                      <a:pt x="11080" y="9355"/>
                      <a:pt x="11080" y="9355"/>
                    </a:cubicBezTo>
                    <a:close/>
                    <a:moveTo>
                      <a:pt x="8904" y="8136"/>
                    </a:moveTo>
                    <a:cubicBezTo>
                      <a:pt x="8949" y="8136"/>
                      <a:pt x="11414" y="9062"/>
                      <a:pt x="14512" y="10211"/>
                    </a:cubicBezTo>
                    <a:cubicBezTo>
                      <a:pt x="17731" y="11380"/>
                      <a:pt x="20397" y="12348"/>
                      <a:pt x="20384" y="12361"/>
                    </a:cubicBezTo>
                    <a:cubicBezTo>
                      <a:pt x="20384" y="12361"/>
                      <a:pt x="20384" y="12361"/>
                      <a:pt x="20384" y="12361"/>
                    </a:cubicBezTo>
                    <a:cubicBezTo>
                      <a:pt x="20337" y="12361"/>
                      <a:pt x="17660" y="11410"/>
                      <a:pt x="14462" y="10261"/>
                    </a:cubicBezTo>
                    <a:cubicBezTo>
                      <a:pt x="11343" y="9092"/>
                      <a:pt x="8891" y="8148"/>
                      <a:pt x="8904" y="8136"/>
                    </a:cubicBezTo>
                    <a:cubicBezTo>
                      <a:pt x="8904" y="8136"/>
                      <a:pt x="8904" y="8136"/>
                      <a:pt x="8904" y="8136"/>
                    </a:cubicBezTo>
                    <a:close/>
                    <a:moveTo>
                      <a:pt x="13785" y="11345"/>
                    </a:moveTo>
                    <a:cubicBezTo>
                      <a:pt x="13943" y="11345"/>
                      <a:pt x="14099" y="11371"/>
                      <a:pt x="14248" y="11418"/>
                    </a:cubicBezTo>
                    <a:lnTo>
                      <a:pt x="16172" y="12110"/>
                    </a:lnTo>
                    <a:lnTo>
                      <a:pt x="17014" y="12411"/>
                    </a:lnTo>
                    <a:cubicBezTo>
                      <a:pt x="17128" y="12449"/>
                      <a:pt x="17241" y="12512"/>
                      <a:pt x="17329" y="12600"/>
                    </a:cubicBezTo>
                    <a:cubicBezTo>
                      <a:pt x="17392" y="12663"/>
                      <a:pt x="17417" y="12751"/>
                      <a:pt x="17417" y="12839"/>
                    </a:cubicBezTo>
                    <a:lnTo>
                      <a:pt x="17404" y="12839"/>
                    </a:lnTo>
                    <a:cubicBezTo>
                      <a:pt x="17379" y="12990"/>
                      <a:pt x="17203" y="13128"/>
                      <a:pt x="17014" y="13204"/>
                    </a:cubicBezTo>
                    <a:cubicBezTo>
                      <a:pt x="16826" y="13279"/>
                      <a:pt x="16637" y="13304"/>
                      <a:pt x="16448" y="13304"/>
                    </a:cubicBezTo>
                    <a:cubicBezTo>
                      <a:pt x="16323" y="13304"/>
                      <a:pt x="16210" y="13292"/>
                      <a:pt x="16084" y="13266"/>
                    </a:cubicBezTo>
                    <a:cubicBezTo>
                      <a:pt x="16059" y="13254"/>
                      <a:pt x="16021" y="13241"/>
                      <a:pt x="15983" y="13229"/>
                    </a:cubicBezTo>
                    <a:cubicBezTo>
                      <a:pt x="15946" y="13216"/>
                      <a:pt x="15908" y="13216"/>
                      <a:pt x="15883" y="13204"/>
                    </a:cubicBezTo>
                    <a:lnTo>
                      <a:pt x="15581" y="13103"/>
                    </a:lnTo>
                    <a:lnTo>
                      <a:pt x="14487" y="12726"/>
                    </a:lnTo>
                    <a:lnTo>
                      <a:pt x="13757" y="12462"/>
                    </a:lnTo>
                    <a:lnTo>
                      <a:pt x="13343" y="12323"/>
                    </a:lnTo>
                    <a:lnTo>
                      <a:pt x="13129" y="12248"/>
                    </a:lnTo>
                    <a:cubicBezTo>
                      <a:pt x="13053" y="12223"/>
                      <a:pt x="12990" y="12185"/>
                      <a:pt x="12928" y="12147"/>
                    </a:cubicBezTo>
                    <a:cubicBezTo>
                      <a:pt x="12827" y="12084"/>
                      <a:pt x="12777" y="11971"/>
                      <a:pt x="12789" y="11845"/>
                    </a:cubicBezTo>
                    <a:cubicBezTo>
                      <a:pt x="12827" y="11707"/>
                      <a:pt x="12915" y="11594"/>
                      <a:pt x="13041" y="11531"/>
                    </a:cubicBezTo>
                    <a:cubicBezTo>
                      <a:pt x="13217" y="11430"/>
                      <a:pt x="13418" y="11368"/>
                      <a:pt x="13619" y="11355"/>
                    </a:cubicBezTo>
                    <a:cubicBezTo>
                      <a:pt x="13674" y="11349"/>
                      <a:pt x="13730" y="11345"/>
                      <a:pt x="13785" y="11345"/>
                    </a:cubicBezTo>
                    <a:close/>
                    <a:moveTo>
                      <a:pt x="1572" y="0"/>
                    </a:moveTo>
                    <a:lnTo>
                      <a:pt x="1" y="1232"/>
                    </a:lnTo>
                    <a:lnTo>
                      <a:pt x="1" y="1232"/>
                    </a:lnTo>
                    <a:lnTo>
                      <a:pt x="252" y="1044"/>
                    </a:lnTo>
                    <a:cubicBezTo>
                      <a:pt x="1937" y="1144"/>
                      <a:pt x="3660" y="1283"/>
                      <a:pt x="4993" y="1786"/>
                    </a:cubicBezTo>
                    <a:cubicBezTo>
                      <a:pt x="5534" y="1974"/>
                      <a:pt x="6024" y="2276"/>
                      <a:pt x="6439" y="2666"/>
                    </a:cubicBezTo>
                    <a:cubicBezTo>
                      <a:pt x="7533" y="3093"/>
                      <a:pt x="8023" y="3986"/>
                      <a:pt x="7571" y="4854"/>
                    </a:cubicBezTo>
                    <a:cubicBezTo>
                      <a:pt x="7269" y="5407"/>
                      <a:pt x="6640" y="5923"/>
                      <a:pt x="6137" y="6438"/>
                    </a:cubicBezTo>
                    <a:cubicBezTo>
                      <a:pt x="5634" y="6966"/>
                      <a:pt x="5232" y="7570"/>
                      <a:pt x="5496" y="8060"/>
                    </a:cubicBezTo>
                    <a:cubicBezTo>
                      <a:pt x="5508" y="8098"/>
                      <a:pt x="5521" y="8123"/>
                      <a:pt x="5546" y="8148"/>
                    </a:cubicBezTo>
                    <a:lnTo>
                      <a:pt x="5697" y="7972"/>
                    </a:lnTo>
                    <a:cubicBezTo>
                      <a:pt x="5798" y="7822"/>
                      <a:pt x="5936" y="7721"/>
                      <a:pt x="6112" y="7658"/>
                    </a:cubicBezTo>
                    <a:cubicBezTo>
                      <a:pt x="6137" y="7645"/>
                      <a:pt x="6162" y="7620"/>
                      <a:pt x="6187" y="7608"/>
                    </a:cubicBezTo>
                    <a:cubicBezTo>
                      <a:pt x="6288" y="7419"/>
                      <a:pt x="6376" y="7218"/>
                      <a:pt x="6426" y="7017"/>
                    </a:cubicBezTo>
                    <a:cubicBezTo>
                      <a:pt x="6472" y="6889"/>
                      <a:pt x="6597" y="6827"/>
                      <a:pt x="6662" y="6827"/>
                    </a:cubicBezTo>
                    <a:cubicBezTo>
                      <a:pt x="6687" y="6827"/>
                      <a:pt x="6703" y="6836"/>
                      <a:pt x="6703" y="6853"/>
                    </a:cubicBezTo>
                    <a:cubicBezTo>
                      <a:pt x="6703" y="6992"/>
                      <a:pt x="6565" y="7532"/>
                      <a:pt x="6615" y="7595"/>
                    </a:cubicBezTo>
                    <a:cubicBezTo>
                      <a:pt x="6620" y="7602"/>
                      <a:pt x="6627" y="7605"/>
                      <a:pt x="6635" y="7605"/>
                    </a:cubicBezTo>
                    <a:cubicBezTo>
                      <a:pt x="6698" y="7605"/>
                      <a:pt x="6829" y="7394"/>
                      <a:pt x="6829" y="7394"/>
                    </a:cubicBezTo>
                    <a:cubicBezTo>
                      <a:pt x="7127" y="6857"/>
                      <a:pt x="7154" y="6739"/>
                      <a:pt x="7306" y="6739"/>
                    </a:cubicBezTo>
                    <a:cubicBezTo>
                      <a:pt x="7314" y="6739"/>
                      <a:pt x="7323" y="6739"/>
                      <a:pt x="7332" y="6740"/>
                    </a:cubicBezTo>
                    <a:cubicBezTo>
                      <a:pt x="7533" y="6740"/>
                      <a:pt x="7068" y="7595"/>
                      <a:pt x="7068" y="7595"/>
                    </a:cubicBezTo>
                    <a:cubicBezTo>
                      <a:pt x="7113" y="7528"/>
                      <a:pt x="7188" y="7480"/>
                      <a:pt x="7267" y="7480"/>
                    </a:cubicBezTo>
                    <a:cubicBezTo>
                      <a:pt x="7276" y="7480"/>
                      <a:pt x="7285" y="7481"/>
                      <a:pt x="7294" y="7482"/>
                    </a:cubicBezTo>
                    <a:cubicBezTo>
                      <a:pt x="7458" y="7482"/>
                      <a:pt x="7432" y="7608"/>
                      <a:pt x="7432" y="7608"/>
                    </a:cubicBezTo>
                    <a:cubicBezTo>
                      <a:pt x="7459" y="7563"/>
                      <a:pt x="7538" y="7556"/>
                      <a:pt x="7580" y="7556"/>
                    </a:cubicBezTo>
                    <a:cubicBezTo>
                      <a:pt x="7597" y="7556"/>
                      <a:pt x="7608" y="7557"/>
                      <a:pt x="7608" y="7557"/>
                    </a:cubicBezTo>
                    <a:cubicBezTo>
                      <a:pt x="7923" y="7645"/>
                      <a:pt x="7105" y="8400"/>
                      <a:pt x="7105" y="8400"/>
                    </a:cubicBezTo>
                    <a:lnTo>
                      <a:pt x="6703" y="8815"/>
                    </a:lnTo>
                    <a:cubicBezTo>
                      <a:pt x="6904" y="8878"/>
                      <a:pt x="7131" y="8941"/>
                      <a:pt x="7357" y="8991"/>
                    </a:cubicBezTo>
                    <a:cubicBezTo>
                      <a:pt x="8174" y="9180"/>
                      <a:pt x="9067" y="9305"/>
                      <a:pt x="9759" y="9620"/>
                    </a:cubicBezTo>
                    <a:cubicBezTo>
                      <a:pt x="10010" y="9720"/>
                      <a:pt x="10237" y="9871"/>
                      <a:pt x="10438" y="10047"/>
                    </a:cubicBezTo>
                    <a:lnTo>
                      <a:pt x="11997" y="10613"/>
                    </a:lnTo>
                    <a:cubicBezTo>
                      <a:pt x="12362" y="10751"/>
                      <a:pt x="12425" y="11041"/>
                      <a:pt x="12123" y="11254"/>
                    </a:cubicBezTo>
                    <a:cubicBezTo>
                      <a:pt x="11891" y="11403"/>
                      <a:pt x="11621" y="11476"/>
                      <a:pt x="11352" y="11476"/>
                    </a:cubicBezTo>
                    <a:cubicBezTo>
                      <a:pt x="11213" y="11476"/>
                      <a:pt x="11074" y="11457"/>
                      <a:pt x="10941" y="11418"/>
                    </a:cubicBezTo>
                    <a:cubicBezTo>
                      <a:pt x="10840" y="11757"/>
                      <a:pt x="10652" y="12059"/>
                      <a:pt x="10375" y="12286"/>
                    </a:cubicBezTo>
                    <a:lnTo>
                      <a:pt x="10174" y="12462"/>
                    </a:lnTo>
                    <a:cubicBezTo>
                      <a:pt x="10161" y="12575"/>
                      <a:pt x="10149" y="12675"/>
                      <a:pt x="10111" y="12789"/>
                    </a:cubicBezTo>
                    <a:lnTo>
                      <a:pt x="10815" y="13040"/>
                    </a:lnTo>
                    <a:cubicBezTo>
                      <a:pt x="13217" y="13895"/>
                      <a:pt x="15178" y="14587"/>
                      <a:pt x="15166" y="14599"/>
                    </a:cubicBezTo>
                    <a:cubicBezTo>
                      <a:pt x="15166" y="14599"/>
                      <a:pt x="15165" y="14599"/>
                      <a:pt x="15165" y="14599"/>
                    </a:cubicBezTo>
                    <a:cubicBezTo>
                      <a:pt x="15117" y="14599"/>
                      <a:pt x="13145" y="13925"/>
                      <a:pt x="10765" y="13090"/>
                    </a:cubicBezTo>
                    <a:lnTo>
                      <a:pt x="10098" y="12851"/>
                    </a:lnTo>
                    <a:cubicBezTo>
                      <a:pt x="10098" y="12864"/>
                      <a:pt x="10098" y="12877"/>
                      <a:pt x="10086" y="12902"/>
                    </a:cubicBezTo>
                    <a:cubicBezTo>
                      <a:pt x="10048" y="13027"/>
                      <a:pt x="9998" y="13141"/>
                      <a:pt x="9935" y="13254"/>
                    </a:cubicBezTo>
                    <a:lnTo>
                      <a:pt x="10400" y="13430"/>
                    </a:lnTo>
                    <a:cubicBezTo>
                      <a:pt x="12802" y="14272"/>
                      <a:pt x="14776" y="14964"/>
                      <a:pt x="14763" y="14977"/>
                    </a:cubicBezTo>
                    <a:cubicBezTo>
                      <a:pt x="14763" y="14977"/>
                      <a:pt x="14763" y="14977"/>
                      <a:pt x="14763" y="14977"/>
                    </a:cubicBezTo>
                    <a:cubicBezTo>
                      <a:pt x="14714" y="14977"/>
                      <a:pt x="12729" y="14302"/>
                      <a:pt x="10337" y="13468"/>
                    </a:cubicBezTo>
                    <a:lnTo>
                      <a:pt x="9910" y="13304"/>
                    </a:lnTo>
                    <a:cubicBezTo>
                      <a:pt x="9834" y="13442"/>
                      <a:pt x="9746" y="13581"/>
                      <a:pt x="9658" y="13719"/>
                    </a:cubicBezTo>
                    <a:lnTo>
                      <a:pt x="10111" y="13870"/>
                    </a:lnTo>
                    <a:cubicBezTo>
                      <a:pt x="11155" y="14235"/>
                      <a:pt x="11997" y="14549"/>
                      <a:pt x="11984" y="14549"/>
                    </a:cubicBezTo>
                    <a:cubicBezTo>
                      <a:pt x="11984" y="14549"/>
                      <a:pt x="11983" y="14549"/>
                      <a:pt x="11982" y="14549"/>
                    </a:cubicBezTo>
                    <a:cubicBezTo>
                      <a:pt x="11923" y="14549"/>
                      <a:pt x="11082" y="14265"/>
                      <a:pt x="10060" y="13908"/>
                    </a:cubicBezTo>
                    <a:lnTo>
                      <a:pt x="9620" y="13757"/>
                    </a:lnTo>
                    <a:cubicBezTo>
                      <a:pt x="9419" y="13996"/>
                      <a:pt x="9205" y="14210"/>
                      <a:pt x="8966" y="14411"/>
                    </a:cubicBezTo>
                    <a:cubicBezTo>
                      <a:pt x="9180" y="14624"/>
                      <a:pt x="9419" y="14801"/>
                      <a:pt x="9683" y="14939"/>
                    </a:cubicBezTo>
                    <a:cubicBezTo>
                      <a:pt x="10262" y="15253"/>
                      <a:pt x="10966" y="15492"/>
                      <a:pt x="11431" y="15857"/>
                    </a:cubicBezTo>
                    <a:cubicBezTo>
                      <a:pt x="12085" y="16347"/>
                      <a:pt x="12098" y="17165"/>
                      <a:pt x="11733" y="17768"/>
                    </a:cubicBezTo>
                    <a:lnTo>
                      <a:pt x="15103" y="19026"/>
                    </a:lnTo>
                    <a:lnTo>
                      <a:pt x="17505" y="16448"/>
                    </a:lnTo>
                    <a:cubicBezTo>
                      <a:pt x="17203" y="16347"/>
                      <a:pt x="16914" y="16209"/>
                      <a:pt x="16650" y="16008"/>
                    </a:cubicBezTo>
                    <a:cubicBezTo>
                      <a:pt x="16109" y="15580"/>
                      <a:pt x="16034" y="14989"/>
                      <a:pt x="16398" y="14474"/>
                    </a:cubicBezTo>
                    <a:cubicBezTo>
                      <a:pt x="16700" y="14071"/>
                      <a:pt x="17128" y="13782"/>
                      <a:pt x="17593" y="13644"/>
                    </a:cubicBezTo>
                    <a:cubicBezTo>
                      <a:pt x="17945" y="13526"/>
                      <a:pt x="18310" y="13469"/>
                      <a:pt x="18673" y="13469"/>
                    </a:cubicBezTo>
                    <a:cubicBezTo>
                      <a:pt x="18932" y="13469"/>
                      <a:pt x="19190" y="13498"/>
                      <a:pt x="19441" y="13556"/>
                    </a:cubicBezTo>
                    <a:lnTo>
                      <a:pt x="19492" y="13581"/>
                    </a:lnTo>
                    <a:cubicBezTo>
                      <a:pt x="19693" y="13631"/>
                      <a:pt x="19894" y="13681"/>
                      <a:pt x="20083" y="13744"/>
                    </a:cubicBezTo>
                    <a:lnTo>
                      <a:pt x="25553" y="7998"/>
                    </a:lnTo>
                    <a:lnTo>
                      <a:pt x="157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27"/>
              <p:cNvSpPr/>
              <p:nvPr/>
            </p:nvSpPr>
            <p:spPr>
              <a:xfrm>
                <a:off x="4071225" y="3899200"/>
                <a:ext cx="112575" cy="47600"/>
              </a:xfrm>
              <a:custGeom>
                <a:avLst/>
                <a:gdLst/>
                <a:ahLst/>
                <a:cxnLst/>
                <a:rect l="l" t="t" r="r" b="b"/>
                <a:pathLst>
                  <a:path w="4503" h="1904" extrusionOk="0">
                    <a:moveTo>
                      <a:pt x="895" y="0"/>
                    </a:moveTo>
                    <a:cubicBezTo>
                      <a:pt x="853" y="0"/>
                      <a:pt x="810" y="2"/>
                      <a:pt x="768" y="5"/>
                    </a:cubicBezTo>
                    <a:cubicBezTo>
                      <a:pt x="579" y="17"/>
                      <a:pt x="403" y="80"/>
                      <a:pt x="252" y="168"/>
                    </a:cubicBezTo>
                    <a:cubicBezTo>
                      <a:pt x="126" y="219"/>
                      <a:pt x="51" y="332"/>
                      <a:pt x="13" y="457"/>
                    </a:cubicBezTo>
                    <a:cubicBezTo>
                      <a:pt x="1" y="558"/>
                      <a:pt x="51" y="659"/>
                      <a:pt x="139" y="722"/>
                    </a:cubicBezTo>
                    <a:cubicBezTo>
                      <a:pt x="202" y="759"/>
                      <a:pt x="252" y="797"/>
                      <a:pt x="315" y="822"/>
                    </a:cubicBezTo>
                    <a:lnTo>
                      <a:pt x="529" y="898"/>
                    </a:lnTo>
                    <a:lnTo>
                      <a:pt x="944" y="1036"/>
                    </a:lnTo>
                    <a:lnTo>
                      <a:pt x="1673" y="1300"/>
                    </a:lnTo>
                    <a:lnTo>
                      <a:pt x="2742" y="1690"/>
                    </a:lnTo>
                    <a:lnTo>
                      <a:pt x="3031" y="1790"/>
                    </a:lnTo>
                    <a:cubicBezTo>
                      <a:pt x="3069" y="1803"/>
                      <a:pt x="3094" y="1816"/>
                      <a:pt x="3132" y="1841"/>
                    </a:cubicBezTo>
                    <a:cubicBezTo>
                      <a:pt x="3132" y="1841"/>
                      <a:pt x="3170" y="1841"/>
                      <a:pt x="3245" y="1866"/>
                    </a:cubicBezTo>
                    <a:cubicBezTo>
                      <a:pt x="3358" y="1891"/>
                      <a:pt x="3471" y="1904"/>
                      <a:pt x="3584" y="1904"/>
                    </a:cubicBezTo>
                    <a:cubicBezTo>
                      <a:pt x="3773" y="1904"/>
                      <a:pt x="3949" y="1866"/>
                      <a:pt x="4125" y="1803"/>
                    </a:cubicBezTo>
                    <a:cubicBezTo>
                      <a:pt x="4301" y="1728"/>
                      <a:pt x="4465" y="1602"/>
                      <a:pt x="4490" y="1451"/>
                    </a:cubicBezTo>
                    <a:cubicBezTo>
                      <a:pt x="4502" y="1300"/>
                      <a:pt x="4389" y="1136"/>
                      <a:pt x="4113" y="1061"/>
                    </a:cubicBezTo>
                    <a:lnTo>
                      <a:pt x="3258" y="759"/>
                    </a:lnTo>
                    <a:cubicBezTo>
                      <a:pt x="2667" y="545"/>
                      <a:pt x="2013" y="307"/>
                      <a:pt x="1334" y="68"/>
                    </a:cubicBezTo>
                    <a:cubicBezTo>
                      <a:pt x="1187" y="19"/>
                      <a:pt x="1041" y="0"/>
                      <a:pt x="89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567;p27"/>
              <p:cNvSpPr/>
              <p:nvPr/>
            </p:nvSpPr>
            <p:spPr>
              <a:xfrm>
                <a:off x="3986350" y="3710050"/>
                <a:ext cx="285150" cy="111875"/>
              </a:xfrm>
              <a:custGeom>
                <a:avLst/>
                <a:gdLst/>
                <a:ahLst/>
                <a:cxnLst/>
                <a:rect l="l" t="t" r="r" b="b"/>
                <a:pathLst>
                  <a:path w="11406" h="4475" extrusionOk="0">
                    <a:moveTo>
                      <a:pt x="3371" y="1"/>
                    </a:moveTo>
                    <a:cubicBezTo>
                      <a:pt x="1371" y="51"/>
                      <a:pt x="26" y="881"/>
                      <a:pt x="13" y="1723"/>
                    </a:cubicBezTo>
                    <a:cubicBezTo>
                      <a:pt x="0" y="2428"/>
                      <a:pt x="981" y="3006"/>
                      <a:pt x="2138" y="3069"/>
                    </a:cubicBezTo>
                    <a:cubicBezTo>
                      <a:pt x="2198" y="3072"/>
                      <a:pt x="2259" y="3073"/>
                      <a:pt x="2320" y="3073"/>
                    </a:cubicBezTo>
                    <a:cubicBezTo>
                      <a:pt x="3004" y="3073"/>
                      <a:pt x="3722" y="2904"/>
                      <a:pt x="4414" y="2904"/>
                    </a:cubicBezTo>
                    <a:cubicBezTo>
                      <a:pt x="4456" y="2904"/>
                      <a:pt x="4498" y="2904"/>
                      <a:pt x="4540" y="2906"/>
                    </a:cubicBezTo>
                    <a:cubicBezTo>
                      <a:pt x="5232" y="2943"/>
                      <a:pt x="5898" y="3144"/>
                      <a:pt x="6502" y="3497"/>
                    </a:cubicBezTo>
                    <a:cubicBezTo>
                      <a:pt x="7042" y="3786"/>
                      <a:pt x="7545" y="4113"/>
                      <a:pt x="8224" y="4314"/>
                    </a:cubicBezTo>
                    <a:cubicBezTo>
                      <a:pt x="8564" y="4414"/>
                      <a:pt x="8963" y="4474"/>
                      <a:pt x="9361" y="4474"/>
                    </a:cubicBezTo>
                    <a:cubicBezTo>
                      <a:pt x="9759" y="4474"/>
                      <a:pt x="10155" y="4414"/>
                      <a:pt x="10488" y="4276"/>
                    </a:cubicBezTo>
                    <a:cubicBezTo>
                      <a:pt x="11318" y="3912"/>
                      <a:pt x="11406" y="3258"/>
                      <a:pt x="11368" y="2679"/>
                    </a:cubicBezTo>
                    <a:lnTo>
                      <a:pt x="3371" y="1"/>
                    </a:ln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568;p27"/>
              <p:cNvSpPr/>
              <p:nvPr/>
            </p:nvSpPr>
            <p:spPr>
              <a:xfrm>
                <a:off x="3994525" y="3889550"/>
                <a:ext cx="28625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1145" h="1284" extrusionOk="0">
                    <a:moveTo>
                      <a:pt x="0" y="1"/>
                    </a:moveTo>
                    <a:lnTo>
                      <a:pt x="591" y="1284"/>
                    </a:lnTo>
                    <a:cubicBezTo>
                      <a:pt x="856" y="1057"/>
                      <a:pt x="1057" y="755"/>
                      <a:pt x="1145" y="416"/>
                    </a:cubicBezTo>
                    <a:lnTo>
                      <a:pt x="1132" y="41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27"/>
              <p:cNvSpPr/>
              <p:nvPr/>
            </p:nvSpPr>
            <p:spPr>
              <a:xfrm>
                <a:off x="3855875" y="3681450"/>
                <a:ext cx="94650" cy="146200"/>
              </a:xfrm>
              <a:custGeom>
                <a:avLst/>
                <a:gdLst/>
                <a:ahLst/>
                <a:cxnLst/>
                <a:rect l="l" t="t" r="r" b="b"/>
                <a:pathLst>
                  <a:path w="3786" h="5848" extrusionOk="0">
                    <a:moveTo>
                      <a:pt x="2202" y="0"/>
                    </a:moveTo>
                    <a:lnTo>
                      <a:pt x="2202" y="0"/>
                    </a:lnTo>
                    <a:cubicBezTo>
                      <a:pt x="2705" y="516"/>
                      <a:pt x="2906" y="1145"/>
                      <a:pt x="2579" y="1824"/>
                    </a:cubicBezTo>
                    <a:cubicBezTo>
                      <a:pt x="2277" y="2402"/>
                      <a:pt x="1611" y="2918"/>
                      <a:pt x="1057" y="3459"/>
                    </a:cubicBezTo>
                    <a:cubicBezTo>
                      <a:pt x="491" y="4012"/>
                      <a:pt x="1" y="4615"/>
                      <a:pt x="190" y="5156"/>
                    </a:cubicBezTo>
                    <a:cubicBezTo>
                      <a:pt x="278" y="5433"/>
                      <a:pt x="542" y="5659"/>
                      <a:pt x="894" y="5848"/>
                    </a:cubicBezTo>
                    <a:lnTo>
                      <a:pt x="1271" y="5533"/>
                    </a:lnTo>
                    <a:lnTo>
                      <a:pt x="1309" y="5483"/>
                    </a:lnTo>
                    <a:cubicBezTo>
                      <a:pt x="1284" y="5445"/>
                      <a:pt x="1271" y="5420"/>
                      <a:pt x="1258" y="5395"/>
                    </a:cubicBezTo>
                    <a:cubicBezTo>
                      <a:pt x="994" y="4892"/>
                      <a:pt x="1384" y="4288"/>
                      <a:pt x="1900" y="3773"/>
                    </a:cubicBezTo>
                    <a:cubicBezTo>
                      <a:pt x="2415" y="3245"/>
                      <a:pt x="3031" y="2742"/>
                      <a:pt x="3333" y="2188"/>
                    </a:cubicBezTo>
                    <a:cubicBezTo>
                      <a:pt x="3786" y="1321"/>
                      <a:pt x="3296" y="415"/>
                      <a:pt x="2202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27"/>
              <p:cNvSpPr/>
              <p:nvPr/>
            </p:nvSpPr>
            <p:spPr>
              <a:xfrm>
                <a:off x="3911850" y="3835175"/>
                <a:ext cx="99050" cy="30525"/>
              </a:xfrm>
              <a:custGeom>
                <a:avLst/>
                <a:gdLst/>
                <a:ahLst/>
                <a:cxnLst/>
                <a:rect l="l" t="t" r="r" b="b"/>
                <a:pathLst>
                  <a:path w="3962" h="1221" extrusionOk="0">
                    <a:moveTo>
                      <a:pt x="227" y="1"/>
                    </a:moveTo>
                    <a:lnTo>
                      <a:pt x="0" y="227"/>
                    </a:lnTo>
                    <a:cubicBezTo>
                      <a:pt x="403" y="353"/>
                      <a:pt x="818" y="478"/>
                      <a:pt x="1195" y="617"/>
                    </a:cubicBezTo>
                    <a:cubicBezTo>
                      <a:pt x="1383" y="692"/>
                      <a:pt x="1585" y="780"/>
                      <a:pt x="1773" y="881"/>
                    </a:cubicBezTo>
                    <a:cubicBezTo>
                      <a:pt x="1966" y="784"/>
                      <a:pt x="2177" y="736"/>
                      <a:pt x="2390" y="736"/>
                    </a:cubicBezTo>
                    <a:cubicBezTo>
                      <a:pt x="2537" y="736"/>
                      <a:pt x="2686" y="759"/>
                      <a:pt x="2830" y="805"/>
                    </a:cubicBezTo>
                    <a:lnTo>
                      <a:pt x="3961" y="1220"/>
                    </a:lnTo>
                    <a:cubicBezTo>
                      <a:pt x="3760" y="1044"/>
                      <a:pt x="3521" y="906"/>
                      <a:pt x="3270" y="805"/>
                    </a:cubicBezTo>
                    <a:cubicBezTo>
                      <a:pt x="2578" y="504"/>
                      <a:pt x="1685" y="365"/>
                      <a:pt x="868" y="177"/>
                    </a:cubicBezTo>
                    <a:cubicBezTo>
                      <a:pt x="654" y="114"/>
                      <a:pt x="428" y="63"/>
                      <a:pt x="227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27"/>
              <p:cNvSpPr/>
              <p:nvPr/>
            </p:nvSpPr>
            <p:spPr>
              <a:xfrm>
                <a:off x="3603750" y="3632400"/>
                <a:ext cx="332000" cy="260950"/>
              </a:xfrm>
              <a:custGeom>
                <a:avLst/>
                <a:gdLst/>
                <a:ahLst/>
                <a:cxnLst/>
                <a:rect l="l" t="t" r="r" b="b"/>
                <a:pathLst>
                  <a:path w="13280" h="10438" extrusionOk="0">
                    <a:moveTo>
                      <a:pt x="6376" y="1"/>
                    </a:moveTo>
                    <a:lnTo>
                      <a:pt x="6137" y="189"/>
                    </a:lnTo>
                    <a:lnTo>
                      <a:pt x="1" y="4855"/>
                    </a:lnTo>
                    <a:cubicBezTo>
                      <a:pt x="647" y="4730"/>
                      <a:pt x="1314" y="4677"/>
                      <a:pt x="1974" y="4677"/>
                    </a:cubicBezTo>
                    <a:cubicBezTo>
                      <a:pt x="2046" y="4677"/>
                      <a:pt x="2117" y="4677"/>
                      <a:pt x="2189" y="4679"/>
                    </a:cubicBezTo>
                    <a:cubicBezTo>
                      <a:pt x="2126" y="4666"/>
                      <a:pt x="2051" y="4641"/>
                      <a:pt x="1988" y="4616"/>
                    </a:cubicBezTo>
                    <a:lnTo>
                      <a:pt x="1988" y="4616"/>
                    </a:lnTo>
                    <a:cubicBezTo>
                      <a:pt x="2101" y="4628"/>
                      <a:pt x="2214" y="4653"/>
                      <a:pt x="2315" y="4691"/>
                    </a:cubicBezTo>
                    <a:cubicBezTo>
                      <a:pt x="2353" y="4690"/>
                      <a:pt x="2390" y="4689"/>
                      <a:pt x="2427" y="4689"/>
                    </a:cubicBezTo>
                    <a:cubicBezTo>
                      <a:pt x="3044" y="4689"/>
                      <a:pt x="3358" y="4880"/>
                      <a:pt x="3358" y="4880"/>
                    </a:cubicBezTo>
                    <a:lnTo>
                      <a:pt x="3799" y="5081"/>
                    </a:lnTo>
                    <a:lnTo>
                      <a:pt x="3962" y="4943"/>
                    </a:lnTo>
                    <a:cubicBezTo>
                      <a:pt x="3899" y="4905"/>
                      <a:pt x="3861" y="4855"/>
                      <a:pt x="3836" y="4792"/>
                    </a:cubicBezTo>
                    <a:cubicBezTo>
                      <a:pt x="3786" y="4691"/>
                      <a:pt x="3899" y="4578"/>
                      <a:pt x="3736" y="4452"/>
                    </a:cubicBezTo>
                    <a:cubicBezTo>
                      <a:pt x="3031" y="3949"/>
                      <a:pt x="3811" y="3660"/>
                      <a:pt x="3723" y="3522"/>
                    </a:cubicBezTo>
                    <a:cubicBezTo>
                      <a:pt x="3534" y="3207"/>
                      <a:pt x="3346" y="2906"/>
                      <a:pt x="3459" y="2616"/>
                    </a:cubicBezTo>
                    <a:cubicBezTo>
                      <a:pt x="3547" y="2428"/>
                      <a:pt x="3786" y="2289"/>
                      <a:pt x="4037" y="2113"/>
                    </a:cubicBezTo>
                    <a:cubicBezTo>
                      <a:pt x="4289" y="1937"/>
                      <a:pt x="4628" y="1912"/>
                      <a:pt x="4905" y="1874"/>
                    </a:cubicBezTo>
                    <a:cubicBezTo>
                      <a:pt x="5308" y="1812"/>
                      <a:pt x="5760" y="1359"/>
                      <a:pt x="6049" y="1145"/>
                    </a:cubicBezTo>
                    <a:cubicBezTo>
                      <a:pt x="6502" y="793"/>
                      <a:pt x="7043" y="554"/>
                      <a:pt x="7621" y="466"/>
                    </a:cubicBezTo>
                    <a:cubicBezTo>
                      <a:pt x="7695" y="458"/>
                      <a:pt x="7774" y="453"/>
                      <a:pt x="7858" y="453"/>
                    </a:cubicBezTo>
                    <a:cubicBezTo>
                      <a:pt x="8386" y="453"/>
                      <a:pt x="9062" y="620"/>
                      <a:pt x="9269" y="881"/>
                    </a:cubicBezTo>
                    <a:cubicBezTo>
                      <a:pt x="9772" y="969"/>
                      <a:pt x="10325" y="1271"/>
                      <a:pt x="10501" y="1774"/>
                    </a:cubicBezTo>
                    <a:cubicBezTo>
                      <a:pt x="10501" y="1774"/>
                      <a:pt x="10903" y="2289"/>
                      <a:pt x="10702" y="2742"/>
                    </a:cubicBezTo>
                    <a:lnTo>
                      <a:pt x="10589" y="2968"/>
                    </a:lnTo>
                    <a:cubicBezTo>
                      <a:pt x="10476" y="3195"/>
                      <a:pt x="10287" y="3346"/>
                      <a:pt x="10224" y="3522"/>
                    </a:cubicBezTo>
                    <a:cubicBezTo>
                      <a:pt x="10174" y="3735"/>
                      <a:pt x="10287" y="3937"/>
                      <a:pt x="10312" y="4125"/>
                    </a:cubicBezTo>
                    <a:cubicBezTo>
                      <a:pt x="10363" y="4565"/>
                      <a:pt x="9834" y="5244"/>
                      <a:pt x="8904" y="5534"/>
                    </a:cubicBezTo>
                    <a:cubicBezTo>
                      <a:pt x="8576" y="5647"/>
                      <a:pt x="8235" y="5704"/>
                      <a:pt x="7896" y="5704"/>
                    </a:cubicBezTo>
                    <a:cubicBezTo>
                      <a:pt x="7482" y="5704"/>
                      <a:pt x="7071" y="5619"/>
                      <a:pt x="6691" y="5446"/>
                    </a:cubicBezTo>
                    <a:lnTo>
                      <a:pt x="6276" y="5810"/>
                    </a:lnTo>
                    <a:cubicBezTo>
                      <a:pt x="6829" y="6037"/>
                      <a:pt x="7785" y="6628"/>
                      <a:pt x="7797" y="7583"/>
                    </a:cubicBezTo>
                    <a:cubicBezTo>
                      <a:pt x="7822" y="8174"/>
                      <a:pt x="7923" y="9570"/>
                      <a:pt x="7948" y="9985"/>
                    </a:cubicBezTo>
                    <a:lnTo>
                      <a:pt x="7709" y="10073"/>
                    </a:lnTo>
                    <a:lnTo>
                      <a:pt x="7785" y="10438"/>
                    </a:lnTo>
                    <a:lnTo>
                      <a:pt x="8225" y="10073"/>
                    </a:lnTo>
                    <a:lnTo>
                      <a:pt x="11067" y="7319"/>
                    </a:lnTo>
                    <a:cubicBezTo>
                      <a:pt x="10727" y="7118"/>
                      <a:pt x="10652" y="7068"/>
                      <a:pt x="10551" y="6791"/>
                    </a:cubicBezTo>
                    <a:cubicBezTo>
                      <a:pt x="10375" y="6250"/>
                      <a:pt x="10866" y="5647"/>
                      <a:pt x="11419" y="5094"/>
                    </a:cubicBezTo>
                    <a:cubicBezTo>
                      <a:pt x="11985" y="4553"/>
                      <a:pt x="12651" y="4025"/>
                      <a:pt x="12940" y="3446"/>
                    </a:cubicBezTo>
                    <a:cubicBezTo>
                      <a:pt x="13280" y="2780"/>
                      <a:pt x="13079" y="2151"/>
                      <a:pt x="12563" y="1623"/>
                    </a:cubicBezTo>
                    <a:cubicBezTo>
                      <a:pt x="12148" y="1233"/>
                      <a:pt x="11658" y="931"/>
                      <a:pt x="11130" y="743"/>
                    </a:cubicBezTo>
                    <a:cubicBezTo>
                      <a:pt x="9784" y="240"/>
                      <a:pt x="8074" y="101"/>
                      <a:pt x="6376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27"/>
              <p:cNvSpPr/>
              <p:nvPr/>
            </p:nvSpPr>
            <p:spPr>
              <a:xfrm>
                <a:off x="3757175" y="3734575"/>
                <a:ext cx="25" cy="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4" extrusionOk="0">
                    <a:moveTo>
                      <a:pt x="0" y="1"/>
                    </a:moveTo>
                    <a:lnTo>
                      <a:pt x="0" y="13"/>
                    </a:lnTo>
                    <a:lnTo>
                      <a:pt x="0" y="13"/>
                    </a:ln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27"/>
              <p:cNvSpPr/>
              <p:nvPr/>
            </p:nvSpPr>
            <p:spPr>
              <a:xfrm>
                <a:off x="4150450" y="3950900"/>
                <a:ext cx="102200" cy="74800"/>
              </a:xfrm>
              <a:custGeom>
                <a:avLst/>
                <a:gdLst/>
                <a:ahLst/>
                <a:cxnLst/>
                <a:rect l="l" t="t" r="r" b="b"/>
                <a:pathLst>
                  <a:path w="4088" h="2992" extrusionOk="0">
                    <a:moveTo>
                      <a:pt x="2631" y="0"/>
                    </a:moveTo>
                    <a:cubicBezTo>
                      <a:pt x="2267" y="0"/>
                      <a:pt x="1905" y="58"/>
                      <a:pt x="1560" y="175"/>
                    </a:cubicBezTo>
                    <a:cubicBezTo>
                      <a:pt x="1082" y="313"/>
                      <a:pt x="667" y="603"/>
                      <a:pt x="365" y="1005"/>
                    </a:cubicBezTo>
                    <a:cubicBezTo>
                      <a:pt x="1" y="1521"/>
                      <a:pt x="63" y="2099"/>
                      <a:pt x="617" y="2552"/>
                    </a:cubicBezTo>
                    <a:cubicBezTo>
                      <a:pt x="868" y="2740"/>
                      <a:pt x="1157" y="2891"/>
                      <a:pt x="1472" y="2979"/>
                    </a:cubicBezTo>
                    <a:lnTo>
                      <a:pt x="1510" y="2992"/>
                    </a:lnTo>
                    <a:lnTo>
                      <a:pt x="4087" y="288"/>
                    </a:lnTo>
                    <a:lnTo>
                      <a:pt x="4050" y="276"/>
                    </a:lnTo>
                    <a:cubicBezTo>
                      <a:pt x="3848" y="225"/>
                      <a:pt x="3660" y="162"/>
                      <a:pt x="3459" y="112"/>
                    </a:cubicBezTo>
                    <a:lnTo>
                      <a:pt x="3408" y="87"/>
                    </a:lnTo>
                    <a:cubicBezTo>
                      <a:pt x="3152" y="29"/>
                      <a:pt x="2891" y="0"/>
                      <a:pt x="2631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27"/>
              <p:cNvSpPr/>
              <p:nvPr/>
            </p:nvSpPr>
            <p:spPr>
              <a:xfrm>
                <a:off x="4323350" y="3812225"/>
                <a:ext cx="39000" cy="13225"/>
              </a:xfrm>
              <a:custGeom>
                <a:avLst/>
                <a:gdLst/>
                <a:ahLst/>
                <a:cxnLst/>
                <a:rect l="l" t="t" r="r" b="b"/>
                <a:pathLst>
                  <a:path w="1560" h="52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52" y="114"/>
                      <a:pt x="504" y="214"/>
                      <a:pt x="755" y="290"/>
                    </a:cubicBezTo>
                    <a:cubicBezTo>
                      <a:pt x="1019" y="378"/>
                      <a:pt x="1283" y="466"/>
                      <a:pt x="1560" y="529"/>
                    </a:cubicBezTo>
                    <a:cubicBezTo>
                      <a:pt x="1308" y="416"/>
                      <a:pt x="1057" y="315"/>
                      <a:pt x="805" y="252"/>
                    </a:cubicBezTo>
                    <a:cubicBezTo>
                      <a:pt x="541" y="151"/>
                      <a:pt x="277" y="63"/>
                      <a:pt x="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27"/>
              <p:cNvSpPr/>
              <p:nvPr/>
            </p:nvSpPr>
            <p:spPr>
              <a:xfrm>
                <a:off x="4318000" y="3817575"/>
                <a:ext cx="39025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1561" h="51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52" y="113"/>
                      <a:pt x="504" y="202"/>
                      <a:pt x="755" y="277"/>
                    </a:cubicBezTo>
                    <a:cubicBezTo>
                      <a:pt x="1019" y="378"/>
                      <a:pt x="1284" y="453"/>
                      <a:pt x="1560" y="516"/>
                    </a:cubicBezTo>
                    <a:cubicBezTo>
                      <a:pt x="1321" y="415"/>
                      <a:pt x="1057" y="315"/>
                      <a:pt x="806" y="239"/>
                    </a:cubicBezTo>
                    <a:cubicBezTo>
                      <a:pt x="542" y="139"/>
                      <a:pt x="278" y="63"/>
                      <a:pt x="1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27"/>
              <p:cNvSpPr/>
              <p:nvPr/>
            </p:nvSpPr>
            <p:spPr>
              <a:xfrm>
                <a:off x="4312975" y="3822925"/>
                <a:ext cx="39000" cy="13225"/>
              </a:xfrm>
              <a:custGeom>
                <a:avLst/>
                <a:gdLst/>
                <a:ahLst/>
                <a:cxnLst/>
                <a:rect l="l" t="t" r="r" b="b"/>
                <a:pathLst>
                  <a:path w="1560" h="529" extrusionOk="0">
                    <a:moveTo>
                      <a:pt x="1" y="0"/>
                    </a:moveTo>
                    <a:cubicBezTo>
                      <a:pt x="240" y="113"/>
                      <a:pt x="491" y="214"/>
                      <a:pt x="755" y="289"/>
                    </a:cubicBezTo>
                    <a:cubicBezTo>
                      <a:pt x="1019" y="377"/>
                      <a:pt x="1283" y="465"/>
                      <a:pt x="1560" y="528"/>
                    </a:cubicBezTo>
                    <a:cubicBezTo>
                      <a:pt x="1308" y="415"/>
                      <a:pt x="1057" y="314"/>
                      <a:pt x="793" y="239"/>
                    </a:cubicBezTo>
                    <a:cubicBezTo>
                      <a:pt x="529" y="151"/>
                      <a:pt x="265" y="63"/>
                      <a:pt x="1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27"/>
              <p:cNvSpPr/>
              <p:nvPr/>
            </p:nvSpPr>
            <p:spPr>
              <a:xfrm>
                <a:off x="3971900" y="3817575"/>
                <a:ext cx="287650" cy="105650"/>
              </a:xfrm>
              <a:custGeom>
                <a:avLst/>
                <a:gdLst/>
                <a:ahLst/>
                <a:cxnLst/>
                <a:rect l="l" t="t" r="r" b="b"/>
                <a:pathLst>
                  <a:path w="11506" h="4226" extrusionOk="0">
                    <a:moveTo>
                      <a:pt x="13" y="0"/>
                    </a:moveTo>
                    <a:lnTo>
                      <a:pt x="13" y="0"/>
                    </a:lnTo>
                    <a:cubicBezTo>
                      <a:pt x="0" y="13"/>
                      <a:pt x="2452" y="969"/>
                      <a:pt x="5571" y="2125"/>
                    </a:cubicBezTo>
                    <a:cubicBezTo>
                      <a:pt x="8769" y="3287"/>
                      <a:pt x="11445" y="4226"/>
                      <a:pt x="11493" y="4226"/>
                    </a:cubicBezTo>
                    <a:cubicBezTo>
                      <a:pt x="11493" y="4226"/>
                      <a:pt x="11493" y="4226"/>
                      <a:pt x="11493" y="4225"/>
                    </a:cubicBezTo>
                    <a:cubicBezTo>
                      <a:pt x="11506" y="4213"/>
                      <a:pt x="8840" y="3257"/>
                      <a:pt x="5621" y="2088"/>
                    </a:cubicBezTo>
                    <a:cubicBezTo>
                      <a:pt x="2502" y="918"/>
                      <a:pt x="25" y="0"/>
                      <a:pt x="13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27"/>
              <p:cNvSpPr/>
              <p:nvPr/>
            </p:nvSpPr>
            <p:spPr>
              <a:xfrm>
                <a:off x="4026275" y="3848375"/>
                <a:ext cx="137100" cy="50975"/>
              </a:xfrm>
              <a:custGeom>
                <a:avLst/>
                <a:gdLst/>
                <a:ahLst/>
                <a:cxnLst/>
                <a:rect l="l" t="t" r="r" b="b"/>
                <a:pathLst>
                  <a:path w="5484" h="2039" extrusionOk="0">
                    <a:moveTo>
                      <a:pt x="14" y="0"/>
                    </a:moveTo>
                    <a:cubicBezTo>
                      <a:pt x="14" y="0"/>
                      <a:pt x="13" y="0"/>
                      <a:pt x="13" y="1"/>
                    </a:cubicBezTo>
                    <a:cubicBezTo>
                      <a:pt x="0" y="13"/>
                      <a:pt x="1183" y="478"/>
                      <a:pt x="2691" y="1044"/>
                    </a:cubicBezTo>
                    <a:cubicBezTo>
                      <a:pt x="4180" y="1590"/>
                      <a:pt x="5424" y="2038"/>
                      <a:pt x="5469" y="2038"/>
                    </a:cubicBezTo>
                    <a:cubicBezTo>
                      <a:pt x="5470" y="2038"/>
                      <a:pt x="5470" y="2038"/>
                      <a:pt x="5471" y="2038"/>
                    </a:cubicBezTo>
                    <a:cubicBezTo>
                      <a:pt x="5483" y="2025"/>
                      <a:pt x="4251" y="1572"/>
                      <a:pt x="2729" y="1007"/>
                    </a:cubicBezTo>
                    <a:cubicBezTo>
                      <a:pt x="1241" y="436"/>
                      <a:pt x="59" y="0"/>
                      <a:pt x="1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27"/>
              <p:cNvSpPr/>
              <p:nvPr/>
            </p:nvSpPr>
            <p:spPr>
              <a:xfrm>
                <a:off x="3945175" y="3853550"/>
                <a:ext cx="115075" cy="47700"/>
              </a:xfrm>
              <a:custGeom>
                <a:avLst/>
                <a:gdLst/>
                <a:ahLst/>
                <a:cxnLst/>
                <a:rect l="l" t="t" r="r" b="b"/>
                <a:pathLst>
                  <a:path w="4603" h="1908" extrusionOk="0">
                    <a:moveTo>
                      <a:pt x="1057" y="1"/>
                    </a:moveTo>
                    <a:cubicBezTo>
                      <a:pt x="844" y="1"/>
                      <a:pt x="633" y="49"/>
                      <a:pt x="440" y="146"/>
                    </a:cubicBezTo>
                    <a:cubicBezTo>
                      <a:pt x="390" y="171"/>
                      <a:pt x="340" y="196"/>
                      <a:pt x="302" y="221"/>
                    </a:cubicBezTo>
                    <a:cubicBezTo>
                      <a:pt x="0" y="435"/>
                      <a:pt x="38" y="724"/>
                      <a:pt x="403" y="850"/>
                    </a:cubicBezTo>
                    <a:lnTo>
                      <a:pt x="1974" y="1428"/>
                    </a:lnTo>
                    <a:lnTo>
                      <a:pt x="3094" y="1843"/>
                    </a:lnTo>
                    <a:lnTo>
                      <a:pt x="3119" y="1843"/>
                    </a:lnTo>
                    <a:cubicBezTo>
                      <a:pt x="3256" y="1886"/>
                      <a:pt x="3396" y="1907"/>
                      <a:pt x="3535" y="1907"/>
                    </a:cubicBezTo>
                    <a:cubicBezTo>
                      <a:pt x="3804" y="1907"/>
                      <a:pt x="4069" y="1829"/>
                      <a:pt x="4301" y="1680"/>
                    </a:cubicBezTo>
                    <a:cubicBezTo>
                      <a:pt x="4603" y="1466"/>
                      <a:pt x="4540" y="1177"/>
                      <a:pt x="4175" y="1051"/>
                    </a:cubicBezTo>
                    <a:lnTo>
                      <a:pt x="2628" y="473"/>
                    </a:lnTo>
                    <a:lnTo>
                      <a:pt x="1497" y="70"/>
                    </a:lnTo>
                    <a:cubicBezTo>
                      <a:pt x="1353" y="24"/>
                      <a:pt x="1204" y="1"/>
                      <a:pt x="1057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27"/>
              <p:cNvSpPr/>
              <p:nvPr/>
            </p:nvSpPr>
            <p:spPr>
              <a:xfrm>
                <a:off x="4069025" y="3898125"/>
                <a:ext cx="116025" cy="49300"/>
              </a:xfrm>
              <a:custGeom>
                <a:avLst/>
                <a:gdLst/>
                <a:ahLst/>
                <a:cxnLst/>
                <a:rect l="l" t="t" r="r" b="b"/>
                <a:pathLst>
                  <a:path w="4641" h="1972" extrusionOk="0">
                    <a:moveTo>
                      <a:pt x="1009" y="0"/>
                    </a:moveTo>
                    <a:cubicBezTo>
                      <a:pt x="954" y="0"/>
                      <a:pt x="898" y="4"/>
                      <a:pt x="843" y="10"/>
                    </a:cubicBezTo>
                    <a:cubicBezTo>
                      <a:pt x="642" y="35"/>
                      <a:pt x="441" y="98"/>
                      <a:pt x="265" y="199"/>
                    </a:cubicBezTo>
                    <a:cubicBezTo>
                      <a:pt x="139" y="262"/>
                      <a:pt x="51" y="375"/>
                      <a:pt x="13" y="513"/>
                    </a:cubicBezTo>
                    <a:cubicBezTo>
                      <a:pt x="1" y="626"/>
                      <a:pt x="51" y="739"/>
                      <a:pt x="164" y="802"/>
                    </a:cubicBezTo>
                    <a:cubicBezTo>
                      <a:pt x="214" y="840"/>
                      <a:pt x="290" y="878"/>
                      <a:pt x="353" y="903"/>
                    </a:cubicBezTo>
                    <a:lnTo>
                      <a:pt x="567" y="978"/>
                    </a:lnTo>
                    <a:lnTo>
                      <a:pt x="981" y="1129"/>
                    </a:lnTo>
                    <a:lnTo>
                      <a:pt x="1723" y="1381"/>
                    </a:lnTo>
                    <a:lnTo>
                      <a:pt x="2805" y="1758"/>
                    </a:lnTo>
                    <a:lnTo>
                      <a:pt x="3107" y="1859"/>
                    </a:lnTo>
                    <a:cubicBezTo>
                      <a:pt x="3144" y="1871"/>
                      <a:pt x="3170" y="1884"/>
                      <a:pt x="3207" y="1896"/>
                    </a:cubicBezTo>
                    <a:cubicBezTo>
                      <a:pt x="3182" y="1871"/>
                      <a:pt x="3144" y="1859"/>
                      <a:pt x="3119" y="1846"/>
                    </a:cubicBezTo>
                    <a:lnTo>
                      <a:pt x="2830" y="1745"/>
                    </a:lnTo>
                    <a:lnTo>
                      <a:pt x="1761" y="1356"/>
                    </a:lnTo>
                    <a:lnTo>
                      <a:pt x="1019" y="1091"/>
                    </a:lnTo>
                    <a:lnTo>
                      <a:pt x="617" y="953"/>
                    </a:lnTo>
                    <a:lnTo>
                      <a:pt x="403" y="865"/>
                    </a:lnTo>
                    <a:cubicBezTo>
                      <a:pt x="340" y="853"/>
                      <a:pt x="277" y="815"/>
                      <a:pt x="227" y="777"/>
                    </a:cubicBezTo>
                    <a:cubicBezTo>
                      <a:pt x="139" y="714"/>
                      <a:pt x="76" y="614"/>
                      <a:pt x="89" y="500"/>
                    </a:cubicBezTo>
                    <a:cubicBezTo>
                      <a:pt x="126" y="387"/>
                      <a:pt x="214" y="274"/>
                      <a:pt x="328" y="224"/>
                    </a:cubicBezTo>
                    <a:cubicBezTo>
                      <a:pt x="491" y="136"/>
                      <a:pt x="667" y="73"/>
                      <a:pt x="856" y="60"/>
                    </a:cubicBezTo>
                    <a:cubicBezTo>
                      <a:pt x="898" y="58"/>
                      <a:pt x="941" y="56"/>
                      <a:pt x="983" y="56"/>
                    </a:cubicBezTo>
                    <a:cubicBezTo>
                      <a:pt x="1129" y="56"/>
                      <a:pt x="1273" y="74"/>
                      <a:pt x="1409" y="123"/>
                    </a:cubicBezTo>
                    <a:cubicBezTo>
                      <a:pt x="2101" y="362"/>
                      <a:pt x="2742" y="588"/>
                      <a:pt x="3346" y="802"/>
                    </a:cubicBezTo>
                    <a:lnTo>
                      <a:pt x="4201" y="1104"/>
                    </a:lnTo>
                    <a:cubicBezTo>
                      <a:pt x="4465" y="1192"/>
                      <a:pt x="4590" y="1356"/>
                      <a:pt x="4565" y="1506"/>
                    </a:cubicBezTo>
                    <a:cubicBezTo>
                      <a:pt x="4540" y="1645"/>
                      <a:pt x="4389" y="1783"/>
                      <a:pt x="4213" y="1846"/>
                    </a:cubicBezTo>
                    <a:cubicBezTo>
                      <a:pt x="4037" y="1921"/>
                      <a:pt x="3861" y="1959"/>
                      <a:pt x="3672" y="1959"/>
                    </a:cubicBezTo>
                    <a:cubicBezTo>
                      <a:pt x="3559" y="1959"/>
                      <a:pt x="3434" y="1947"/>
                      <a:pt x="3320" y="1921"/>
                    </a:cubicBezTo>
                    <a:cubicBezTo>
                      <a:pt x="3245" y="1909"/>
                      <a:pt x="3220" y="1896"/>
                      <a:pt x="3207" y="1896"/>
                    </a:cubicBezTo>
                    <a:cubicBezTo>
                      <a:pt x="3245" y="1909"/>
                      <a:pt x="3283" y="1921"/>
                      <a:pt x="3320" y="1934"/>
                    </a:cubicBezTo>
                    <a:cubicBezTo>
                      <a:pt x="3434" y="1959"/>
                      <a:pt x="3547" y="1972"/>
                      <a:pt x="3672" y="1972"/>
                    </a:cubicBezTo>
                    <a:cubicBezTo>
                      <a:pt x="3861" y="1972"/>
                      <a:pt x="4050" y="1934"/>
                      <a:pt x="4238" y="1871"/>
                    </a:cubicBezTo>
                    <a:cubicBezTo>
                      <a:pt x="4427" y="1796"/>
                      <a:pt x="4603" y="1657"/>
                      <a:pt x="4628" y="1506"/>
                    </a:cubicBezTo>
                    <a:cubicBezTo>
                      <a:pt x="4641" y="1418"/>
                      <a:pt x="4616" y="1330"/>
                      <a:pt x="4553" y="1268"/>
                    </a:cubicBezTo>
                    <a:cubicBezTo>
                      <a:pt x="4465" y="1167"/>
                      <a:pt x="4364" y="1104"/>
                      <a:pt x="4238" y="1066"/>
                    </a:cubicBezTo>
                    <a:lnTo>
                      <a:pt x="3396" y="765"/>
                    </a:lnTo>
                    <a:lnTo>
                      <a:pt x="1472" y="73"/>
                    </a:lnTo>
                    <a:cubicBezTo>
                      <a:pt x="1323" y="26"/>
                      <a:pt x="1167" y="0"/>
                      <a:pt x="1009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27"/>
              <p:cNvSpPr/>
              <p:nvPr/>
            </p:nvSpPr>
            <p:spPr>
              <a:xfrm>
                <a:off x="3913725" y="3903075"/>
                <a:ext cx="215375" cy="76425"/>
              </a:xfrm>
              <a:custGeom>
                <a:avLst/>
                <a:gdLst/>
                <a:ahLst/>
                <a:cxnLst/>
                <a:rect l="l" t="t" r="r" b="b"/>
                <a:pathLst>
                  <a:path w="8615" h="3057" extrusionOk="0">
                    <a:moveTo>
                      <a:pt x="13" y="1"/>
                    </a:moveTo>
                    <a:cubicBezTo>
                      <a:pt x="1" y="13"/>
                      <a:pt x="1510" y="579"/>
                      <a:pt x="3534" y="1308"/>
                    </a:cubicBezTo>
                    <a:lnTo>
                      <a:pt x="4201" y="1547"/>
                    </a:lnTo>
                    <a:cubicBezTo>
                      <a:pt x="6581" y="2382"/>
                      <a:pt x="8553" y="3056"/>
                      <a:pt x="8601" y="3056"/>
                    </a:cubicBezTo>
                    <a:cubicBezTo>
                      <a:pt x="8601" y="3056"/>
                      <a:pt x="8602" y="3056"/>
                      <a:pt x="8602" y="3056"/>
                    </a:cubicBezTo>
                    <a:cubicBezTo>
                      <a:pt x="8614" y="3044"/>
                      <a:pt x="6653" y="2352"/>
                      <a:pt x="4251" y="1510"/>
                    </a:cubicBezTo>
                    <a:lnTo>
                      <a:pt x="3547" y="1258"/>
                    </a:lnTo>
                    <a:cubicBezTo>
                      <a:pt x="1547" y="529"/>
                      <a:pt x="26" y="1"/>
                      <a:pt x="1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27"/>
              <p:cNvSpPr/>
              <p:nvPr/>
            </p:nvSpPr>
            <p:spPr>
              <a:xfrm>
                <a:off x="3902725" y="3912500"/>
                <a:ext cx="216625" cy="76750"/>
              </a:xfrm>
              <a:custGeom>
                <a:avLst/>
                <a:gdLst/>
                <a:ahLst/>
                <a:cxnLst/>
                <a:rect l="l" t="t" r="r" b="b"/>
                <a:pathLst>
                  <a:path w="8665" h="3070" extrusionOk="0">
                    <a:moveTo>
                      <a:pt x="13" y="1"/>
                    </a:moveTo>
                    <a:lnTo>
                      <a:pt x="13" y="1"/>
                    </a:lnTo>
                    <a:cubicBezTo>
                      <a:pt x="1" y="13"/>
                      <a:pt x="1635" y="617"/>
                      <a:pt x="3786" y="1397"/>
                    </a:cubicBezTo>
                    <a:lnTo>
                      <a:pt x="4213" y="1548"/>
                    </a:lnTo>
                    <a:cubicBezTo>
                      <a:pt x="6605" y="2395"/>
                      <a:pt x="8578" y="3069"/>
                      <a:pt x="8638" y="3069"/>
                    </a:cubicBezTo>
                    <a:cubicBezTo>
                      <a:pt x="8639" y="3069"/>
                      <a:pt x="8639" y="3069"/>
                      <a:pt x="8639" y="3069"/>
                    </a:cubicBezTo>
                    <a:cubicBezTo>
                      <a:pt x="8665" y="3057"/>
                      <a:pt x="6678" y="2365"/>
                      <a:pt x="4276" y="1510"/>
                    </a:cubicBezTo>
                    <a:lnTo>
                      <a:pt x="3811" y="1346"/>
                    </a:lnTo>
                    <a:cubicBezTo>
                      <a:pt x="1673" y="579"/>
                      <a:pt x="26" y="1"/>
                      <a:pt x="1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27"/>
              <p:cNvSpPr/>
              <p:nvPr/>
            </p:nvSpPr>
            <p:spPr>
              <a:xfrm>
                <a:off x="3954900" y="3945200"/>
                <a:ext cx="94350" cy="33050"/>
              </a:xfrm>
              <a:custGeom>
                <a:avLst/>
                <a:gdLst/>
                <a:ahLst/>
                <a:cxnLst/>
                <a:rect l="l" t="t" r="r" b="b"/>
                <a:pathLst>
                  <a:path w="3774" h="1322" extrusionOk="0">
                    <a:moveTo>
                      <a:pt x="16" y="0"/>
                    </a:moveTo>
                    <a:cubicBezTo>
                      <a:pt x="15" y="0"/>
                      <a:pt x="14" y="0"/>
                      <a:pt x="14" y="1"/>
                    </a:cubicBezTo>
                    <a:cubicBezTo>
                      <a:pt x="1" y="13"/>
                      <a:pt x="592" y="227"/>
                      <a:pt x="1397" y="516"/>
                    </a:cubicBezTo>
                    <a:lnTo>
                      <a:pt x="1849" y="680"/>
                    </a:lnTo>
                    <a:cubicBezTo>
                      <a:pt x="2859" y="1037"/>
                      <a:pt x="3712" y="1321"/>
                      <a:pt x="3759" y="1321"/>
                    </a:cubicBezTo>
                    <a:cubicBezTo>
                      <a:pt x="3760" y="1321"/>
                      <a:pt x="3761" y="1321"/>
                      <a:pt x="3761" y="1321"/>
                    </a:cubicBezTo>
                    <a:cubicBezTo>
                      <a:pt x="3773" y="1308"/>
                      <a:pt x="2944" y="1007"/>
                      <a:pt x="1900" y="642"/>
                    </a:cubicBezTo>
                    <a:lnTo>
                      <a:pt x="1447" y="491"/>
                    </a:lnTo>
                    <a:cubicBezTo>
                      <a:pt x="654" y="198"/>
                      <a:pt x="62" y="0"/>
                      <a:pt x="16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27"/>
              <p:cNvSpPr/>
              <p:nvPr/>
            </p:nvSpPr>
            <p:spPr>
              <a:xfrm>
                <a:off x="4058025" y="3818525"/>
                <a:ext cx="168525" cy="66650"/>
              </a:xfrm>
              <a:custGeom>
                <a:avLst/>
                <a:gdLst/>
                <a:ahLst/>
                <a:cxnLst/>
                <a:rect l="l" t="t" r="r" b="b"/>
                <a:pathLst>
                  <a:path w="6741" h="2666" extrusionOk="0">
                    <a:moveTo>
                      <a:pt x="504" y="0"/>
                    </a:moveTo>
                    <a:lnTo>
                      <a:pt x="1" y="377"/>
                    </a:lnTo>
                    <a:lnTo>
                      <a:pt x="6250" y="2666"/>
                    </a:lnTo>
                    <a:lnTo>
                      <a:pt x="6741" y="2289"/>
                    </a:lnTo>
                    <a:lnTo>
                      <a:pt x="504" y="0"/>
                    </a:ln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27"/>
              <p:cNvSpPr/>
              <p:nvPr/>
            </p:nvSpPr>
            <p:spPr>
              <a:xfrm>
                <a:off x="3696825" y="3871650"/>
                <a:ext cx="1480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592" h="453" extrusionOk="0">
                    <a:moveTo>
                      <a:pt x="591" y="0"/>
                    </a:moveTo>
                    <a:lnTo>
                      <a:pt x="0" y="403"/>
                    </a:lnTo>
                    <a:cubicBezTo>
                      <a:pt x="0" y="415"/>
                      <a:pt x="13" y="440"/>
                      <a:pt x="13" y="453"/>
                    </a:cubicBezTo>
                    <a:lnTo>
                      <a:pt x="63" y="403"/>
                    </a:lnTo>
                    <a:cubicBezTo>
                      <a:pt x="214" y="302"/>
                      <a:pt x="390" y="164"/>
                      <a:pt x="591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27"/>
              <p:cNvSpPr/>
              <p:nvPr/>
            </p:nvSpPr>
            <p:spPr>
              <a:xfrm>
                <a:off x="3729200" y="3775125"/>
                <a:ext cx="211900" cy="170125"/>
              </a:xfrm>
              <a:custGeom>
                <a:avLst/>
                <a:gdLst/>
                <a:ahLst/>
                <a:cxnLst/>
                <a:rect l="l" t="t" r="r" b="b"/>
                <a:pathLst>
                  <a:path w="8476" h="6805" extrusionOk="0">
                    <a:moveTo>
                      <a:pt x="7595" y="982"/>
                    </a:moveTo>
                    <a:lnTo>
                      <a:pt x="7595" y="982"/>
                    </a:lnTo>
                    <a:cubicBezTo>
                      <a:pt x="7558" y="1057"/>
                      <a:pt x="7507" y="1120"/>
                      <a:pt x="7457" y="1170"/>
                    </a:cubicBezTo>
                    <a:lnTo>
                      <a:pt x="7306" y="1359"/>
                    </a:lnTo>
                    <a:cubicBezTo>
                      <a:pt x="7269" y="1397"/>
                      <a:pt x="7243" y="1434"/>
                      <a:pt x="7218" y="1472"/>
                    </a:cubicBezTo>
                    <a:cubicBezTo>
                      <a:pt x="7193" y="1510"/>
                      <a:pt x="7218" y="1547"/>
                      <a:pt x="7269" y="1547"/>
                    </a:cubicBezTo>
                    <a:cubicBezTo>
                      <a:pt x="7319" y="1535"/>
                      <a:pt x="7369" y="1497"/>
                      <a:pt x="7407" y="1459"/>
                    </a:cubicBezTo>
                    <a:cubicBezTo>
                      <a:pt x="7457" y="1422"/>
                      <a:pt x="7495" y="1397"/>
                      <a:pt x="7533" y="1359"/>
                    </a:cubicBezTo>
                    <a:cubicBezTo>
                      <a:pt x="7608" y="1296"/>
                      <a:pt x="7683" y="1233"/>
                      <a:pt x="7734" y="1183"/>
                    </a:cubicBezTo>
                    <a:cubicBezTo>
                      <a:pt x="7797" y="1120"/>
                      <a:pt x="7860" y="1070"/>
                      <a:pt x="7935" y="1019"/>
                    </a:cubicBezTo>
                    <a:lnTo>
                      <a:pt x="7935" y="1019"/>
                    </a:lnTo>
                    <a:cubicBezTo>
                      <a:pt x="7885" y="1082"/>
                      <a:pt x="7834" y="1145"/>
                      <a:pt x="7772" y="1195"/>
                    </a:cubicBezTo>
                    <a:cubicBezTo>
                      <a:pt x="7734" y="1233"/>
                      <a:pt x="7696" y="1283"/>
                      <a:pt x="7646" y="1321"/>
                    </a:cubicBezTo>
                    <a:cubicBezTo>
                      <a:pt x="7621" y="1346"/>
                      <a:pt x="7595" y="1371"/>
                      <a:pt x="7583" y="1397"/>
                    </a:cubicBezTo>
                    <a:cubicBezTo>
                      <a:pt x="7570" y="1434"/>
                      <a:pt x="7545" y="1472"/>
                      <a:pt x="7558" y="1510"/>
                    </a:cubicBezTo>
                    <a:cubicBezTo>
                      <a:pt x="7563" y="1526"/>
                      <a:pt x="7566" y="1530"/>
                      <a:pt x="7571" y="1530"/>
                    </a:cubicBezTo>
                    <a:cubicBezTo>
                      <a:pt x="7577" y="1530"/>
                      <a:pt x="7586" y="1522"/>
                      <a:pt x="7608" y="1522"/>
                    </a:cubicBezTo>
                    <a:cubicBezTo>
                      <a:pt x="7633" y="1497"/>
                      <a:pt x="7671" y="1485"/>
                      <a:pt x="7696" y="1459"/>
                    </a:cubicBezTo>
                    <a:cubicBezTo>
                      <a:pt x="7847" y="1371"/>
                      <a:pt x="7985" y="1258"/>
                      <a:pt x="8124" y="1145"/>
                    </a:cubicBezTo>
                    <a:lnTo>
                      <a:pt x="8124" y="1145"/>
                    </a:lnTo>
                    <a:cubicBezTo>
                      <a:pt x="8023" y="1296"/>
                      <a:pt x="7897" y="1409"/>
                      <a:pt x="7734" y="1497"/>
                    </a:cubicBezTo>
                    <a:cubicBezTo>
                      <a:pt x="7709" y="1510"/>
                      <a:pt x="7671" y="1535"/>
                      <a:pt x="7633" y="1547"/>
                    </a:cubicBezTo>
                    <a:cubicBezTo>
                      <a:pt x="7608" y="1560"/>
                      <a:pt x="7570" y="1560"/>
                      <a:pt x="7545" y="1560"/>
                    </a:cubicBezTo>
                    <a:cubicBezTo>
                      <a:pt x="7520" y="1560"/>
                      <a:pt x="7507" y="1547"/>
                      <a:pt x="7495" y="1522"/>
                    </a:cubicBezTo>
                    <a:cubicBezTo>
                      <a:pt x="7495" y="1497"/>
                      <a:pt x="7495" y="1472"/>
                      <a:pt x="7507" y="1447"/>
                    </a:cubicBezTo>
                    <a:lnTo>
                      <a:pt x="7507" y="1447"/>
                    </a:lnTo>
                    <a:cubicBezTo>
                      <a:pt x="7495" y="1472"/>
                      <a:pt x="7470" y="1485"/>
                      <a:pt x="7457" y="1497"/>
                    </a:cubicBezTo>
                    <a:cubicBezTo>
                      <a:pt x="7394" y="1547"/>
                      <a:pt x="7331" y="1585"/>
                      <a:pt x="7256" y="1598"/>
                    </a:cubicBezTo>
                    <a:cubicBezTo>
                      <a:pt x="7247" y="1601"/>
                      <a:pt x="7237" y="1602"/>
                      <a:pt x="7228" y="1602"/>
                    </a:cubicBezTo>
                    <a:cubicBezTo>
                      <a:pt x="7200" y="1602"/>
                      <a:pt x="7174" y="1588"/>
                      <a:pt x="7155" y="1560"/>
                    </a:cubicBezTo>
                    <a:cubicBezTo>
                      <a:pt x="7130" y="1535"/>
                      <a:pt x="7130" y="1510"/>
                      <a:pt x="7155" y="1485"/>
                    </a:cubicBezTo>
                    <a:cubicBezTo>
                      <a:pt x="7180" y="1447"/>
                      <a:pt x="7218" y="1409"/>
                      <a:pt x="7243" y="1371"/>
                    </a:cubicBezTo>
                    <a:lnTo>
                      <a:pt x="7419" y="1170"/>
                    </a:lnTo>
                    <a:cubicBezTo>
                      <a:pt x="7482" y="1107"/>
                      <a:pt x="7533" y="1044"/>
                      <a:pt x="7595" y="982"/>
                    </a:cubicBezTo>
                    <a:close/>
                    <a:moveTo>
                      <a:pt x="7279" y="1064"/>
                    </a:moveTo>
                    <a:cubicBezTo>
                      <a:pt x="7309" y="1064"/>
                      <a:pt x="7342" y="1073"/>
                      <a:pt x="7369" y="1082"/>
                    </a:cubicBezTo>
                    <a:cubicBezTo>
                      <a:pt x="7407" y="1095"/>
                      <a:pt x="7419" y="1132"/>
                      <a:pt x="7407" y="1170"/>
                    </a:cubicBezTo>
                    <a:cubicBezTo>
                      <a:pt x="7357" y="1220"/>
                      <a:pt x="7306" y="1258"/>
                      <a:pt x="7243" y="1283"/>
                    </a:cubicBezTo>
                    <a:cubicBezTo>
                      <a:pt x="7193" y="1321"/>
                      <a:pt x="7130" y="1346"/>
                      <a:pt x="7092" y="1371"/>
                    </a:cubicBezTo>
                    <a:cubicBezTo>
                      <a:pt x="7017" y="1409"/>
                      <a:pt x="6942" y="1434"/>
                      <a:pt x="6879" y="1459"/>
                    </a:cubicBezTo>
                    <a:cubicBezTo>
                      <a:pt x="6967" y="1485"/>
                      <a:pt x="7055" y="1535"/>
                      <a:pt x="7118" y="1598"/>
                    </a:cubicBezTo>
                    <a:cubicBezTo>
                      <a:pt x="7218" y="1723"/>
                      <a:pt x="7180" y="1837"/>
                      <a:pt x="7168" y="1837"/>
                    </a:cubicBezTo>
                    <a:cubicBezTo>
                      <a:pt x="7155" y="1837"/>
                      <a:pt x="7155" y="1736"/>
                      <a:pt x="7055" y="1623"/>
                    </a:cubicBezTo>
                    <a:cubicBezTo>
                      <a:pt x="7004" y="1560"/>
                      <a:pt x="6929" y="1510"/>
                      <a:pt x="6854" y="1472"/>
                    </a:cubicBezTo>
                    <a:cubicBezTo>
                      <a:pt x="6828" y="1485"/>
                      <a:pt x="6803" y="1485"/>
                      <a:pt x="6791" y="1497"/>
                    </a:cubicBezTo>
                    <a:cubicBezTo>
                      <a:pt x="6690" y="1535"/>
                      <a:pt x="6589" y="1560"/>
                      <a:pt x="6489" y="1573"/>
                    </a:cubicBezTo>
                    <a:cubicBezTo>
                      <a:pt x="6489" y="1573"/>
                      <a:pt x="6589" y="1535"/>
                      <a:pt x="6766" y="1472"/>
                    </a:cubicBezTo>
                    <a:cubicBezTo>
                      <a:pt x="6854" y="1434"/>
                      <a:pt x="6954" y="1397"/>
                      <a:pt x="7055" y="1346"/>
                    </a:cubicBezTo>
                    <a:cubicBezTo>
                      <a:pt x="7105" y="1321"/>
                      <a:pt x="7168" y="1283"/>
                      <a:pt x="7218" y="1258"/>
                    </a:cubicBezTo>
                    <a:cubicBezTo>
                      <a:pt x="7269" y="1233"/>
                      <a:pt x="7306" y="1195"/>
                      <a:pt x="7344" y="1158"/>
                    </a:cubicBezTo>
                    <a:cubicBezTo>
                      <a:pt x="7357" y="1145"/>
                      <a:pt x="7344" y="1120"/>
                      <a:pt x="7331" y="1107"/>
                    </a:cubicBezTo>
                    <a:cubicBezTo>
                      <a:pt x="7306" y="1107"/>
                      <a:pt x="7287" y="1102"/>
                      <a:pt x="7269" y="1102"/>
                    </a:cubicBezTo>
                    <a:cubicBezTo>
                      <a:pt x="7260" y="1102"/>
                      <a:pt x="7252" y="1103"/>
                      <a:pt x="7243" y="1107"/>
                    </a:cubicBezTo>
                    <a:cubicBezTo>
                      <a:pt x="7168" y="1107"/>
                      <a:pt x="7092" y="1120"/>
                      <a:pt x="7017" y="1145"/>
                    </a:cubicBezTo>
                    <a:cubicBezTo>
                      <a:pt x="6904" y="1158"/>
                      <a:pt x="6803" y="1195"/>
                      <a:pt x="6690" y="1246"/>
                    </a:cubicBezTo>
                    <a:lnTo>
                      <a:pt x="6665" y="1258"/>
                    </a:lnTo>
                    <a:lnTo>
                      <a:pt x="6665" y="1246"/>
                    </a:lnTo>
                    <a:cubicBezTo>
                      <a:pt x="6665" y="1158"/>
                      <a:pt x="6615" y="1120"/>
                      <a:pt x="6615" y="1120"/>
                    </a:cubicBezTo>
                    <a:lnTo>
                      <a:pt x="6615" y="1120"/>
                    </a:lnTo>
                    <a:cubicBezTo>
                      <a:pt x="6665" y="1132"/>
                      <a:pt x="6690" y="1170"/>
                      <a:pt x="6703" y="1220"/>
                    </a:cubicBezTo>
                    <a:cubicBezTo>
                      <a:pt x="6803" y="1170"/>
                      <a:pt x="6904" y="1132"/>
                      <a:pt x="7017" y="1107"/>
                    </a:cubicBezTo>
                    <a:cubicBezTo>
                      <a:pt x="7092" y="1082"/>
                      <a:pt x="7168" y="1070"/>
                      <a:pt x="7243" y="1070"/>
                    </a:cubicBezTo>
                    <a:cubicBezTo>
                      <a:pt x="7254" y="1066"/>
                      <a:pt x="7267" y="1064"/>
                      <a:pt x="7279" y="1064"/>
                    </a:cubicBezTo>
                    <a:close/>
                    <a:moveTo>
                      <a:pt x="7897" y="1"/>
                    </a:moveTo>
                    <a:cubicBezTo>
                      <a:pt x="7721" y="1"/>
                      <a:pt x="7709" y="101"/>
                      <a:pt x="7407" y="717"/>
                    </a:cubicBezTo>
                    <a:cubicBezTo>
                      <a:pt x="7407" y="717"/>
                      <a:pt x="7275" y="941"/>
                      <a:pt x="7212" y="941"/>
                    </a:cubicBezTo>
                    <a:cubicBezTo>
                      <a:pt x="7205" y="941"/>
                      <a:pt x="7198" y="938"/>
                      <a:pt x="7193" y="931"/>
                    </a:cubicBezTo>
                    <a:cubicBezTo>
                      <a:pt x="7143" y="868"/>
                      <a:pt x="7294" y="277"/>
                      <a:pt x="7281" y="139"/>
                    </a:cubicBezTo>
                    <a:cubicBezTo>
                      <a:pt x="7281" y="112"/>
                      <a:pt x="7261" y="100"/>
                      <a:pt x="7233" y="100"/>
                    </a:cubicBezTo>
                    <a:cubicBezTo>
                      <a:pt x="7167" y="100"/>
                      <a:pt x="7052" y="167"/>
                      <a:pt x="7017" y="290"/>
                    </a:cubicBezTo>
                    <a:cubicBezTo>
                      <a:pt x="6967" y="504"/>
                      <a:pt x="6891" y="717"/>
                      <a:pt x="6791" y="919"/>
                    </a:cubicBezTo>
                    <a:cubicBezTo>
                      <a:pt x="6766" y="944"/>
                      <a:pt x="6740" y="956"/>
                      <a:pt x="6703" y="969"/>
                    </a:cubicBezTo>
                    <a:cubicBezTo>
                      <a:pt x="6539" y="1044"/>
                      <a:pt x="6401" y="1158"/>
                      <a:pt x="6300" y="1309"/>
                    </a:cubicBezTo>
                    <a:lnTo>
                      <a:pt x="6162" y="1510"/>
                    </a:lnTo>
                    <a:lnTo>
                      <a:pt x="6124" y="1573"/>
                    </a:lnTo>
                    <a:lnTo>
                      <a:pt x="5747" y="1925"/>
                    </a:lnTo>
                    <a:lnTo>
                      <a:pt x="2792" y="4729"/>
                    </a:lnTo>
                    <a:cubicBezTo>
                      <a:pt x="2742" y="4842"/>
                      <a:pt x="2691" y="4955"/>
                      <a:pt x="2641" y="5068"/>
                    </a:cubicBezTo>
                    <a:cubicBezTo>
                      <a:pt x="2591" y="5194"/>
                      <a:pt x="2540" y="5307"/>
                      <a:pt x="2478" y="5420"/>
                    </a:cubicBezTo>
                    <a:cubicBezTo>
                      <a:pt x="2478" y="5295"/>
                      <a:pt x="2515" y="5182"/>
                      <a:pt x="2578" y="5068"/>
                    </a:cubicBezTo>
                    <a:cubicBezTo>
                      <a:pt x="2628" y="4955"/>
                      <a:pt x="2704" y="4842"/>
                      <a:pt x="2779" y="4741"/>
                    </a:cubicBezTo>
                    <a:lnTo>
                      <a:pt x="2716" y="4339"/>
                    </a:lnTo>
                    <a:lnTo>
                      <a:pt x="642" y="4741"/>
                    </a:lnTo>
                    <a:cubicBezTo>
                      <a:pt x="704" y="4754"/>
                      <a:pt x="755" y="4767"/>
                      <a:pt x="742" y="4767"/>
                    </a:cubicBezTo>
                    <a:cubicBezTo>
                      <a:pt x="711" y="4773"/>
                      <a:pt x="679" y="4776"/>
                      <a:pt x="648" y="4776"/>
                    </a:cubicBezTo>
                    <a:cubicBezTo>
                      <a:pt x="616" y="4776"/>
                      <a:pt x="585" y="4773"/>
                      <a:pt x="554" y="4767"/>
                    </a:cubicBezTo>
                    <a:lnTo>
                      <a:pt x="0" y="4880"/>
                    </a:lnTo>
                    <a:lnTo>
                      <a:pt x="478" y="6137"/>
                    </a:lnTo>
                    <a:cubicBezTo>
                      <a:pt x="604" y="6452"/>
                      <a:pt x="981" y="6691"/>
                      <a:pt x="1509" y="6766"/>
                    </a:cubicBezTo>
                    <a:cubicBezTo>
                      <a:pt x="1665" y="6792"/>
                      <a:pt x="1825" y="6805"/>
                      <a:pt x="1987" y="6805"/>
                    </a:cubicBezTo>
                    <a:cubicBezTo>
                      <a:pt x="2753" y="6805"/>
                      <a:pt x="3544" y="6523"/>
                      <a:pt x="3949" y="6087"/>
                    </a:cubicBezTo>
                    <a:lnTo>
                      <a:pt x="7067" y="2503"/>
                    </a:lnTo>
                    <a:lnTo>
                      <a:pt x="7281" y="2252"/>
                    </a:lnTo>
                    <a:lnTo>
                      <a:pt x="7671" y="1799"/>
                    </a:lnTo>
                    <a:cubicBezTo>
                      <a:pt x="7671" y="1799"/>
                      <a:pt x="8476" y="994"/>
                      <a:pt x="8161" y="894"/>
                    </a:cubicBezTo>
                    <a:cubicBezTo>
                      <a:pt x="8161" y="894"/>
                      <a:pt x="8150" y="893"/>
                      <a:pt x="8133" y="893"/>
                    </a:cubicBezTo>
                    <a:cubicBezTo>
                      <a:pt x="8091" y="893"/>
                      <a:pt x="8012" y="899"/>
                      <a:pt x="7985" y="944"/>
                    </a:cubicBezTo>
                    <a:cubicBezTo>
                      <a:pt x="7985" y="944"/>
                      <a:pt x="8010" y="806"/>
                      <a:pt x="7860" y="806"/>
                    </a:cubicBezTo>
                    <a:cubicBezTo>
                      <a:pt x="7772" y="806"/>
                      <a:pt x="7683" y="856"/>
                      <a:pt x="7633" y="931"/>
                    </a:cubicBezTo>
                    <a:cubicBezTo>
                      <a:pt x="7633" y="931"/>
                      <a:pt x="8086" y="13"/>
                      <a:pt x="7897" y="1"/>
                    </a:cubicBezTo>
                    <a:close/>
                  </a:path>
                </a:pathLst>
              </a:custGeom>
              <a:solidFill>
                <a:srgbClr val="AA65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27"/>
              <p:cNvSpPr/>
              <p:nvPr/>
            </p:nvSpPr>
            <p:spPr>
              <a:xfrm>
                <a:off x="3891100" y="3801850"/>
                <a:ext cx="23600" cy="19225"/>
              </a:xfrm>
              <a:custGeom>
                <a:avLst/>
                <a:gdLst/>
                <a:ahLst/>
                <a:cxnLst/>
                <a:rect l="l" t="t" r="r" b="b"/>
                <a:pathLst>
                  <a:path w="944" h="769" extrusionOk="0">
                    <a:moveTo>
                      <a:pt x="755" y="1"/>
                    </a:moveTo>
                    <a:cubicBezTo>
                      <a:pt x="679" y="13"/>
                      <a:pt x="604" y="26"/>
                      <a:pt x="528" y="38"/>
                    </a:cubicBezTo>
                    <a:cubicBezTo>
                      <a:pt x="415" y="63"/>
                      <a:pt x="315" y="101"/>
                      <a:pt x="214" y="151"/>
                    </a:cubicBezTo>
                    <a:cubicBezTo>
                      <a:pt x="214" y="114"/>
                      <a:pt x="176" y="76"/>
                      <a:pt x="139" y="51"/>
                    </a:cubicBezTo>
                    <a:cubicBezTo>
                      <a:pt x="126" y="51"/>
                      <a:pt x="189" y="89"/>
                      <a:pt x="189" y="177"/>
                    </a:cubicBezTo>
                    <a:lnTo>
                      <a:pt x="189" y="202"/>
                    </a:lnTo>
                    <a:lnTo>
                      <a:pt x="214" y="189"/>
                    </a:lnTo>
                    <a:cubicBezTo>
                      <a:pt x="315" y="139"/>
                      <a:pt x="428" y="101"/>
                      <a:pt x="541" y="76"/>
                    </a:cubicBezTo>
                    <a:cubicBezTo>
                      <a:pt x="604" y="51"/>
                      <a:pt x="679" y="51"/>
                      <a:pt x="755" y="38"/>
                    </a:cubicBezTo>
                    <a:cubicBezTo>
                      <a:pt x="780" y="38"/>
                      <a:pt x="818" y="38"/>
                      <a:pt x="843" y="51"/>
                    </a:cubicBezTo>
                    <a:cubicBezTo>
                      <a:pt x="868" y="51"/>
                      <a:pt x="868" y="76"/>
                      <a:pt x="855" y="89"/>
                    </a:cubicBezTo>
                    <a:cubicBezTo>
                      <a:pt x="818" y="139"/>
                      <a:pt x="780" y="164"/>
                      <a:pt x="730" y="189"/>
                    </a:cubicBezTo>
                    <a:cubicBezTo>
                      <a:pt x="679" y="227"/>
                      <a:pt x="629" y="252"/>
                      <a:pt x="579" y="277"/>
                    </a:cubicBezTo>
                    <a:cubicBezTo>
                      <a:pt x="478" y="328"/>
                      <a:pt x="378" y="365"/>
                      <a:pt x="290" y="403"/>
                    </a:cubicBezTo>
                    <a:cubicBezTo>
                      <a:pt x="113" y="466"/>
                      <a:pt x="0" y="504"/>
                      <a:pt x="0" y="504"/>
                    </a:cubicBezTo>
                    <a:cubicBezTo>
                      <a:pt x="101" y="491"/>
                      <a:pt x="202" y="466"/>
                      <a:pt x="302" y="428"/>
                    </a:cubicBezTo>
                    <a:cubicBezTo>
                      <a:pt x="327" y="416"/>
                      <a:pt x="352" y="416"/>
                      <a:pt x="365" y="403"/>
                    </a:cubicBezTo>
                    <a:cubicBezTo>
                      <a:pt x="440" y="441"/>
                      <a:pt x="516" y="491"/>
                      <a:pt x="579" y="566"/>
                    </a:cubicBezTo>
                    <a:cubicBezTo>
                      <a:pt x="662" y="662"/>
                      <a:pt x="667" y="769"/>
                      <a:pt x="688" y="769"/>
                    </a:cubicBezTo>
                    <a:cubicBezTo>
                      <a:pt x="689" y="769"/>
                      <a:pt x="691" y="768"/>
                      <a:pt x="692" y="768"/>
                    </a:cubicBezTo>
                    <a:cubicBezTo>
                      <a:pt x="704" y="768"/>
                      <a:pt x="742" y="654"/>
                      <a:pt x="629" y="541"/>
                    </a:cubicBezTo>
                    <a:cubicBezTo>
                      <a:pt x="566" y="466"/>
                      <a:pt x="491" y="416"/>
                      <a:pt x="390" y="403"/>
                    </a:cubicBezTo>
                    <a:cubicBezTo>
                      <a:pt x="466" y="365"/>
                      <a:pt x="541" y="340"/>
                      <a:pt x="604" y="302"/>
                    </a:cubicBezTo>
                    <a:cubicBezTo>
                      <a:pt x="667" y="277"/>
                      <a:pt x="717" y="252"/>
                      <a:pt x="767" y="214"/>
                    </a:cubicBezTo>
                    <a:cubicBezTo>
                      <a:pt x="818" y="189"/>
                      <a:pt x="881" y="151"/>
                      <a:pt x="918" y="101"/>
                    </a:cubicBezTo>
                    <a:cubicBezTo>
                      <a:pt x="943" y="63"/>
                      <a:pt x="931" y="26"/>
                      <a:pt x="893" y="13"/>
                    </a:cubicBezTo>
                    <a:cubicBezTo>
                      <a:pt x="843" y="1"/>
                      <a:pt x="805" y="1"/>
                      <a:pt x="755" y="1"/>
                    </a:cubicBez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27"/>
              <p:cNvSpPr/>
              <p:nvPr/>
            </p:nvSpPr>
            <p:spPr>
              <a:xfrm>
                <a:off x="3907450" y="3799650"/>
                <a:ext cx="2455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982" h="608" extrusionOk="0">
                    <a:moveTo>
                      <a:pt x="465" y="1"/>
                    </a:moveTo>
                    <a:cubicBezTo>
                      <a:pt x="403" y="51"/>
                      <a:pt x="340" y="101"/>
                      <a:pt x="289" y="164"/>
                    </a:cubicBezTo>
                    <a:lnTo>
                      <a:pt x="113" y="365"/>
                    </a:lnTo>
                    <a:cubicBezTo>
                      <a:pt x="76" y="403"/>
                      <a:pt x="50" y="441"/>
                      <a:pt x="25" y="491"/>
                    </a:cubicBezTo>
                    <a:cubicBezTo>
                      <a:pt x="0" y="516"/>
                      <a:pt x="0" y="541"/>
                      <a:pt x="25" y="566"/>
                    </a:cubicBezTo>
                    <a:cubicBezTo>
                      <a:pt x="46" y="587"/>
                      <a:pt x="75" y="607"/>
                      <a:pt x="105" y="607"/>
                    </a:cubicBezTo>
                    <a:cubicBezTo>
                      <a:pt x="112" y="607"/>
                      <a:pt x="119" y="606"/>
                      <a:pt x="126" y="604"/>
                    </a:cubicBezTo>
                    <a:cubicBezTo>
                      <a:pt x="201" y="592"/>
                      <a:pt x="264" y="554"/>
                      <a:pt x="327" y="504"/>
                    </a:cubicBezTo>
                    <a:cubicBezTo>
                      <a:pt x="340" y="491"/>
                      <a:pt x="352" y="478"/>
                      <a:pt x="377" y="453"/>
                    </a:cubicBezTo>
                    <a:lnTo>
                      <a:pt x="377" y="453"/>
                    </a:lnTo>
                    <a:cubicBezTo>
                      <a:pt x="365" y="478"/>
                      <a:pt x="365" y="504"/>
                      <a:pt x="365" y="529"/>
                    </a:cubicBezTo>
                    <a:cubicBezTo>
                      <a:pt x="377" y="554"/>
                      <a:pt x="390" y="566"/>
                      <a:pt x="415" y="566"/>
                    </a:cubicBezTo>
                    <a:cubicBezTo>
                      <a:pt x="440" y="566"/>
                      <a:pt x="478" y="566"/>
                      <a:pt x="503" y="554"/>
                    </a:cubicBezTo>
                    <a:cubicBezTo>
                      <a:pt x="541" y="541"/>
                      <a:pt x="566" y="516"/>
                      <a:pt x="604" y="491"/>
                    </a:cubicBezTo>
                    <a:cubicBezTo>
                      <a:pt x="767" y="416"/>
                      <a:pt x="893" y="302"/>
                      <a:pt x="981" y="151"/>
                    </a:cubicBezTo>
                    <a:lnTo>
                      <a:pt x="981" y="151"/>
                    </a:lnTo>
                    <a:cubicBezTo>
                      <a:pt x="855" y="265"/>
                      <a:pt x="717" y="378"/>
                      <a:pt x="566" y="466"/>
                    </a:cubicBezTo>
                    <a:cubicBezTo>
                      <a:pt x="541" y="491"/>
                      <a:pt x="503" y="504"/>
                      <a:pt x="478" y="516"/>
                    </a:cubicBezTo>
                    <a:cubicBezTo>
                      <a:pt x="465" y="520"/>
                      <a:pt x="456" y="522"/>
                      <a:pt x="448" y="522"/>
                    </a:cubicBezTo>
                    <a:cubicBezTo>
                      <a:pt x="433" y="522"/>
                      <a:pt x="428" y="516"/>
                      <a:pt x="428" y="516"/>
                    </a:cubicBezTo>
                    <a:cubicBezTo>
                      <a:pt x="415" y="504"/>
                      <a:pt x="440" y="441"/>
                      <a:pt x="453" y="403"/>
                    </a:cubicBezTo>
                    <a:cubicBezTo>
                      <a:pt x="465" y="378"/>
                      <a:pt x="491" y="353"/>
                      <a:pt x="516" y="340"/>
                    </a:cubicBezTo>
                    <a:cubicBezTo>
                      <a:pt x="553" y="290"/>
                      <a:pt x="604" y="239"/>
                      <a:pt x="642" y="202"/>
                    </a:cubicBezTo>
                    <a:cubicBezTo>
                      <a:pt x="704" y="151"/>
                      <a:pt x="755" y="89"/>
                      <a:pt x="805" y="26"/>
                    </a:cubicBezTo>
                    <a:lnTo>
                      <a:pt x="805" y="26"/>
                    </a:lnTo>
                    <a:cubicBezTo>
                      <a:pt x="730" y="76"/>
                      <a:pt x="667" y="126"/>
                      <a:pt x="604" y="189"/>
                    </a:cubicBezTo>
                    <a:cubicBezTo>
                      <a:pt x="553" y="239"/>
                      <a:pt x="478" y="302"/>
                      <a:pt x="403" y="365"/>
                    </a:cubicBezTo>
                    <a:cubicBezTo>
                      <a:pt x="365" y="403"/>
                      <a:pt x="327" y="441"/>
                      <a:pt x="277" y="466"/>
                    </a:cubicBezTo>
                    <a:cubicBezTo>
                      <a:pt x="239" y="516"/>
                      <a:pt x="189" y="541"/>
                      <a:pt x="139" y="554"/>
                    </a:cubicBezTo>
                    <a:cubicBezTo>
                      <a:pt x="88" y="554"/>
                      <a:pt x="63" y="516"/>
                      <a:pt x="88" y="478"/>
                    </a:cubicBezTo>
                    <a:cubicBezTo>
                      <a:pt x="113" y="441"/>
                      <a:pt x="139" y="403"/>
                      <a:pt x="176" y="365"/>
                    </a:cubicBezTo>
                    <a:lnTo>
                      <a:pt x="327" y="177"/>
                    </a:lnTo>
                    <a:cubicBezTo>
                      <a:pt x="377" y="126"/>
                      <a:pt x="428" y="63"/>
                      <a:pt x="465" y="1"/>
                    </a:cubicBez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27"/>
              <p:cNvSpPr/>
              <p:nvPr/>
            </p:nvSpPr>
            <p:spPr>
              <a:xfrm>
                <a:off x="3495925" y="3747425"/>
                <a:ext cx="306550" cy="168575"/>
              </a:xfrm>
              <a:custGeom>
                <a:avLst/>
                <a:gdLst/>
                <a:ahLst/>
                <a:cxnLst/>
                <a:rect l="l" t="t" r="r" b="b"/>
                <a:pathLst>
                  <a:path w="12262" h="6743" extrusionOk="0">
                    <a:moveTo>
                      <a:pt x="6129" y="0"/>
                    </a:moveTo>
                    <a:cubicBezTo>
                      <a:pt x="5606" y="0"/>
                      <a:pt x="5075" y="52"/>
                      <a:pt x="4565" y="166"/>
                    </a:cubicBezTo>
                    <a:lnTo>
                      <a:pt x="1" y="3699"/>
                    </a:lnTo>
                    <a:lnTo>
                      <a:pt x="51" y="3749"/>
                    </a:lnTo>
                    <a:cubicBezTo>
                      <a:pt x="152" y="3699"/>
                      <a:pt x="818" y="3498"/>
                      <a:pt x="1610" y="3259"/>
                    </a:cubicBezTo>
                    <a:lnTo>
                      <a:pt x="2239" y="3070"/>
                    </a:lnTo>
                    <a:lnTo>
                      <a:pt x="2340" y="3033"/>
                    </a:lnTo>
                    <a:cubicBezTo>
                      <a:pt x="2802" y="2902"/>
                      <a:pt x="3119" y="2805"/>
                      <a:pt x="3154" y="2805"/>
                    </a:cubicBezTo>
                    <a:cubicBezTo>
                      <a:pt x="3156" y="2805"/>
                      <a:pt x="3157" y="2806"/>
                      <a:pt x="3157" y="2806"/>
                    </a:cubicBezTo>
                    <a:cubicBezTo>
                      <a:pt x="3170" y="2806"/>
                      <a:pt x="2818" y="2919"/>
                      <a:pt x="2302" y="3083"/>
                    </a:cubicBezTo>
                    <a:lnTo>
                      <a:pt x="655" y="4567"/>
                    </a:lnTo>
                    <a:lnTo>
                      <a:pt x="6527" y="6742"/>
                    </a:lnTo>
                    <a:lnTo>
                      <a:pt x="8049" y="5434"/>
                    </a:lnTo>
                    <a:cubicBezTo>
                      <a:pt x="8011" y="5372"/>
                      <a:pt x="7973" y="5309"/>
                      <a:pt x="7923" y="5246"/>
                    </a:cubicBezTo>
                    <a:cubicBezTo>
                      <a:pt x="7734" y="5082"/>
                      <a:pt x="7495" y="4969"/>
                      <a:pt x="7244" y="4906"/>
                    </a:cubicBezTo>
                    <a:cubicBezTo>
                      <a:pt x="6804" y="4806"/>
                      <a:pt x="6364" y="4730"/>
                      <a:pt x="5911" y="4693"/>
                    </a:cubicBezTo>
                    <a:cubicBezTo>
                      <a:pt x="5647" y="4655"/>
                      <a:pt x="5395" y="4605"/>
                      <a:pt x="5144" y="4529"/>
                    </a:cubicBezTo>
                    <a:cubicBezTo>
                      <a:pt x="4905" y="4454"/>
                      <a:pt x="4691" y="4353"/>
                      <a:pt x="4515" y="4202"/>
                    </a:cubicBezTo>
                    <a:cubicBezTo>
                      <a:pt x="4163" y="3925"/>
                      <a:pt x="3974" y="3611"/>
                      <a:pt x="3773" y="3334"/>
                    </a:cubicBezTo>
                    <a:cubicBezTo>
                      <a:pt x="3572" y="3083"/>
                      <a:pt x="3333" y="2869"/>
                      <a:pt x="3056" y="2706"/>
                    </a:cubicBezTo>
                    <a:cubicBezTo>
                      <a:pt x="2818" y="2580"/>
                      <a:pt x="2553" y="2505"/>
                      <a:pt x="2277" y="2479"/>
                    </a:cubicBezTo>
                    <a:cubicBezTo>
                      <a:pt x="2170" y="2467"/>
                      <a:pt x="2085" y="2464"/>
                      <a:pt x="2027" y="2464"/>
                    </a:cubicBezTo>
                    <a:cubicBezTo>
                      <a:pt x="1969" y="2464"/>
                      <a:pt x="1937" y="2467"/>
                      <a:pt x="1937" y="2467"/>
                    </a:cubicBezTo>
                    <a:cubicBezTo>
                      <a:pt x="1994" y="2461"/>
                      <a:pt x="2054" y="2457"/>
                      <a:pt x="2115" y="2457"/>
                    </a:cubicBezTo>
                    <a:cubicBezTo>
                      <a:pt x="2176" y="2457"/>
                      <a:pt x="2239" y="2461"/>
                      <a:pt x="2302" y="2467"/>
                    </a:cubicBezTo>
                    <a:cubicBezTo>
                      <a:pt x="2579" y="2479"/>
                      <a:pt x="2843" y="2555"/>
                      <a:pt x="3094" y="2681"/>
                    </a:cubicBezTo>
                    <a:cubicBezTo>
                      <a:pt x="3383" y="2831"/>
                      <a:pt x="3647" y="3045"/>
                      <a:pt x="3836" y="3309"/>
                    </a:cubicBezTo>
                    <a:cubicBezTo>
                      <a:pt x="4050" y="3586"/>
                      <a:pt x="4238" y="3900"/>
                      <a:pt x="4578" y="4164"/>
                    </a:cubicBezTo>
                    <a:cubicBezTo>
                      <a:pt x="4767" y="4303"/>
                      <a:pt x="4968" y="4416"/>
                      <a:pt x="5194" y="4479"/>
                    </a:cubicBezTo>
                    <a:cubicBezTo>
                      <a:pt x="5446" y="4554"/>
                      <a:pt x="5697" y="4605"/>
                      <a:pt x="5949" y="4642"/>
                    </a:cubicBezTo>
                    <a:cubicBezTo>
                      <a:pt x="6401" y="4680"/>
                      <a:pt x="6854" y="4768"/>
                      <a:pt x="7294" y="4869"/>
                    </a:cubicBezTo>
                    <a:cubicBezTo>
                      <a:pt x="7546" y="4931"/>
                      <a:pt x="7772" y="5057"/>
                      <a:pt x="7961" y="5233"/>
                    </a:cubicBezTo>
                    <a:cubicBezTo>
                      <a:pt x="7998" y="5296"/>
                      <a:pt x="8036" y="5359"/>
                      <a:pt x="8061" y="5434"/>
                    </a:cubicBezTo>
                    <a:lnTo>
                      <a:pt x="8652" y="4944"/>
                    </a:lnTo>
                    <a:lnTo>
                      <a:pt x="8652" y="4944"/>
                    </a:lnTo>
                    <a:lnTo>
                      <a:pt x="8627" y="4969"/>
                    </a:lnTo>
                    <a:lnTo>
                      <a:pt x="8627" y="4969"/>
                    </a:lnTo>
                    <a:lnTo>
                      <a:pt x="8879" y="4781"/>
                    </a:lnTo>
                    <a:cubicBezTo>
                      <a:pt x="9168" y="4542"/>
                      <a:pt x="9432" y="4328"/>
                      <a:pt x="9608" y="4164"/>
                    </a:cubicBezTo>
                    <a:lnTo>
                      <a:pt x="9834" y="3988"/>
                    </a:lnTo>
                    <a:cubicBezTo>
                      <a:pt x="9859" y="3963"/>
                      <a:pt x="9885" y="3938"/>
                      <a:pt x="9922" y="3913"/>
                    </a:cubicBezTo>
                    <a:lnTo>
                      <a:pt x="9922" y="3913"/>
                    </a:lnTo>
                    <a:cubicBezTo>
                      <a:pt x="9897" y="3938"/>
                      <a:pt x="9872" y="3963"/>
                      <a:pt x="9847" y="3988"/>
                    </a:cubicBezTo>
                    <a:cubicBezTo>
                      <a:pt x="9809" y="4039"/>
                      <a:pt x="9734" y="4102"/>
                      <a:pt x="9646" y="4177"/>
                    </a:cubicBezTo>
                    <a:cubicBezTo>
                      <a:pt x="9470" y="4340"/>
                      <a:pt x="9218" y="4567"/>
                      <a:pt x="8929" y="4793"/>
                    </a:cubicBezTo>
                    <a:cubicBezTo>
                      <a:pt x="8828" y="4881"/>
                      <a:pt x="8728" y="4957"/>
                      <a:pt x="8627" y="5032"/>
                    </a:cubicBezTo>
                    <a:lnTo>
                      <a:pt x="8615" y="6113"/>
                    </a:lnTo>
                    <a:lnTo>
                      <a:pt x="9319" y="5988"/>
                    </a:lnTo>
                    <a:lnTo>
                      <a:pt x="9872" y="5875"/>
                    </a:lnTo>
                    <a:cubicBezTo>
                      <a:pt x="9658" y="5862"/>
                      <a:pt x="9457" y="5812"/>
                      <a:pt x="9268" y="5749"/>
                    </a:cubicBezTo>
                    <a:cubicBezTo>
                      <a:pt x="8866" y="5623"/>
                      <a:pt x="8665" y="5434"/>
                      <a:pt x="8690" y="5434"/>
                    </a:cubicBezTo>
                    <a:cubicBezTo>
                      <a:pt x="8891" y="5548"/>
                      <a:pt x="9105" y="5636"/>
                      <a:pt x="9319" y="5711"/>
                    </a:cubicBezTo>
                    <a:cubicBezTo>
                      <a:pt x="9532" y="5787"/>
                      <a:pt x="9746" y="5837"/>
                      <a:pt x="9960" y="5875"/>
                    </a:cubicBezTo>
                    <a:lnTo>
                      <a:pt x="12035" y="5472"/>
                    </a:lnTo>
                    <a:lnTo>
                      <a:pt x="12261" y="5409"/>
                    </a:lnTo>
                    <a:cubicBezTo>
                      <a:pt x="12261" y="5409"/>
                      <a:pt x="12249" y="5183"/>
                      <a:pt x="12223" y="4843"/>
                    </a:cubicBezTo>
                    <a:lnTo>
                      <a:pt x="12123" y="4818"/>
                    </a:lnTo>
                    <a:cubicBezTo>
                      <a:pt x="12022" y="4793"/>
                      <a:pt x="11934" y="4755"/>
                      <a:pt x="11846" y="4705"/>
                    </a:cubicBezTo>
                    <a:cubicBezTo>
                      <a:pt x="11720" y="4642"/>
                      <a:pt x="11595" y="4567"/>
                      <a:pt x="11482" y="4479"/>
                    </a:cubicBezTo>
                    <a:cubicBezTo>
                      <a:pt x="11368" y="4378"/>
                      <a:pt x="11243" y="4265"/>
                      <a:pt x="11079" y="4139"/>
                    </a:cubicBezTo>
                    <a:cubicBezTo>
                      <a:pt x="10991" y="4076"/>
                      <a:pt x="10903" y="4014"/>
                      <a:pt x="10815" y="3963"/>
                    </a:cubicBezTo>
                    <a:cubicBezTo>
                      <a:pt x="10752" y="3938"/>
                      <a:pt x="10715" y="3913"/>
                      <a:pt x="10652" y="3888"/>
                    </a:cubicBezTo>
                    <a:lnTo>
                      <a:pt x="10476" y="3812"/>
                    </a:lnTo>
                    <a:cubicBezTo>
                      <a:pt x="10174" y="3712"/>
                      <a:pt x="9872" y="3649"/>
                      <a:pt x="9570" y="3599"/>
                    </a:cubicBezTo>
                    <a:cubicBezTo>
                      <a:pt x="8891" y="3498"/>
                      <a:pt x="8099" y="3460"/>
                      <a:pt x="7319" y="3334"/>
                    </a:cubicBezTo>
                    <a:cubicBezTo>
                      <a:pt x="6967" y="3272"/>
                      <a:pt x="6628" y="3171"/>
                      <a:pt x="6301" y="3020"/>
                    </a:cubicBezTo>
                    <a:cubicBezTo>
                      <a:pt x="6062" y="2894"/>
                      <a:pt x="5848" y="2718"/>
                      <a:pt x="5685" y="2517"/>
                    </a:cubicBezTo>
                    <a:cubicBezTo>
                      <a:pt x="5408" y="2152"/>
                      <a:pt x="5244" y="1788"/>
                      <a:pt x="4980" y="1549"/>
                    </a:cubicBezTo>
                    <a:cubicBezTo>
                      <a:pt x="4754" y="1323"/>
                      <a:pt x="4477" y="1159"/>
                      <a:pt x="4163" y="1071"/>
                    </a:cubicBezTo>
                    <a:cubicBezTo>
                      <a:pt x="4025" y="1033"/>
                      <a:pt x="3886" y="1008"/>
                      <a:pt x="3748" y="996"/>
                    </a:cubicBezTo>
                    <a:lnTo>
                      <a:pt x="3861" y="996"/>
                    </a:lnTo>
                    <a:cubicBezTo>
                      <a:pt x="3974" y="1008"/>
                      <a:pt x="4075" y="1021"/>
                      <a:pt x="4176" y="1046"/>
                    </a:cubicBezTo>
                    <a:cubicBezTo>
                      <a:pt x="4503" y="1121"/>
                      <a:pt x="4792" y="1285"/>
                      <a:pt x="5018" y="1511"/>
                    </a:cubicBezTo>
                    <a:cubicBezTo>
                      <a:pt x="5295" y="1763"/>
                      <a:pt x="5471" y="2115"/>
                      <a:pt x="5760" y="2479"/>
                    </a:cubicBezTo>
                    <a:cubicBezTo>
                      <a:pt x="5924" y="2681"/>
                      <a:pt x="6125" y="2857"/>
                      <a:pt x="6364" y="2970"/>
                    </a:cubicBezTo>
                    <a:cubicBezTo>
                      <a:pt x="6678" y="3121"/>
                      <a:pt x="7005" y="3221"/>
                      <a:pt x="7357" y="3272"/>
                    </a:cubicBezTo>
                    <a:cubicBezTo>
                      <a:pt x="8112" y="3397"/>
                      <a:pt x="8929" y="3435"/>
                      <a:pt x="9595" y="3548"/>
                    </a:cubicBezTo>
                    <a:cubicBezTo>
                      <a:pt x="9910" y="3586"/>
                      <a:pt x="10212" y="3661"/>
                      <a:pt x="10501" y="3762"/>
                    </a:cubicBezTo>
                    <a:lnTo>
                      <a:pt x="10689" y="3837"/>
                    </a:lnTo>
                    <a:cubicBezTo>
                      <a:pt x="10752" y="3863"/>
                      <a:pt x="10803" y="3900"/>
                      <a:pt x="10853" y="3925"/>
                    </a:cubicBezTo>
                    <a:cubicBezTo>
                      <a:pt x="10953" y="3976"/>
                      <a:pt x="11041" y="4039"/>
                      <a:pt x="11129" y="4102"/>
                    </a:cubicBezTo>
                    <a:cubicBezTo>
                      <a:pt x="11280" y="4227"/>
                      <a:pt x="11406" y="4353"/>
                      <a:pt x="11519" y="4441"/>
                    </a:cubicBezTo>
                    <a:cubicBezTo>
                      <a:pt x="11620" y="4542"/>
                      <a:pt x="11733" y="4617"/>
                      <a:pt x="11859" y="4680"/>
                    </a:cubicBezTo>
                    <a:cubicBezTo>
                      <a:pt x="11972" y="4743"/>
                      <a:pt x="12098" y="4793"/>
                      <a:pt x="12223" y="4831"/>
                    </a:cubicBezTo>
                    <a:cubicBezTo>
                      <a:pt x="12198" y="4366"/>
                      <a:pt x="12161" y="3699"/>
                      <a:pt x="12148" y="3058"/>
                    </a:cubicBezTo>
                    <a:cubicBezTo>
                      <a:pt x="12135" y="2027"/>
                      <a:pt x="11117" y="1436"/>
                      <a:pt x="10589" y="1197"/>
                    </a:cubicBezTo>
                    <a:lnTo>
                      <a:pt x="9985" y="1737"/>
                    </a:lnTo>
                    <a:cubicBezTo>
                      <a:pt x="9822" y="1876"/>
                      <a:pt x="9633" y="1989"/>
                      <a:pt x="9432" y="2052"/>
                    </a:cubicBezTo>
                    <a:cubicBezTo>
                      <a:pt x="9545" y="2052"/>
                      <a:pt x="9646" y="2064"/>
                      <a:pt x="9759" y="2090"/>
                    </a:cubicBezTo>
                    <a:cubicBezTo>
                      <a:pt x="10086" y="2165"/>
                      <a:pt x="10400" y="2291"/>
                      <a:pt x="10689" y="2454"/>
                    </a:cubicBezTo>
                    <a:cubicBezTo>
                      <a:pt x="10979" y="2630"/>
                      <a:pt x="11280" y="2756"/>
                      <a:pt x="11595" y="2844"/>
                    </a:cubicBezTo>
                    <a:cubicBezTo>
                      <a:pt x="11859" y="2907"/>
                      <a:pt x="12060" y="2907"/>
                      <a:pt x="12060" y="2919"/>
                    </a:cubicBezTo>
                    <a:lnTo>
                      <a:pt x="11922" y="2919"/>
                    </a:lnTo>
                    <a:cubicBezTo>
                      <a:pt x="11796" y="2907"/>
                      <a:pt x="11683" y="2894"/>
                      <a:pt x="11557" y="2869"/>
                    </a:cubicBezTo>
                    <a:cubicBezTo>
                      <a:pt x="11230" y="2794"/>
                      <a:pt x="10916" y="2668"/>
                      <a:pt x="10626" y="2492"/>
                    </a:cubicBezTo>
                    <a:cubicBezTo>
                      <a:pt x="10350" y="2328"/>
                      <a:pt x="10048" y="2215"/>
                      <a:pt x="9746" y="2140"/>
                    </a:cubicBezTo>
                    <a:cubicBezTo>
                      <a:pt x="9621" y="2115"/>
                      <a:pt x="9507" y="2102"/>
                      <a:pt x="9394" y="2090"/>
                    </a:cubicBezTo>
                    <a:cubicBezTo>
                      <a:pt x="9135" y="2178"/>
                      <a:pt x="8865" y="2222"/>
                      <a:pt x="8596" y="2222"/>
                    </a:cubicBezTo>
                    <a:cubicBezTo>
                      <a:pt x="8369" y="2222"/>
                      <a:pt x="8142" y="2191"/>
                      <a:pt x="7923" y="2127"/>
                    </a:cubicBezTo>
                    <a:cubicBezTo>
                      <a:pt x="7357" y="1926"/>
                      <a:pt x="7194" y="1486"/>
                      <a:pt x="7483" y="1084"/>
                    </a:cubicBezTo>
                    <a:lnTo>
                      <a:pt x="7382" y="1084"/>
                    </a:lnTo>
                    <a:cubicBezTo>
                      <a:pt x="7307" y="1071"/>
                      <a:pt x="7231" y="1033"/>
                      <a:pt x="7168" y="983"/>
                    </a:cubicBezTo>
                    <a:cubicBezTo>
                      <a:pt x="7093" y="933"/>
                      <a:pt x="7030" y="845"/>
                      <a:pt x="7005" y="757"/>
                    </a:cubicBezTo>
                    <a:cubicBezTo>
                      <a:pt x="6980" y="656"/>
                      <a:pt x="6942" y="555"/>
                      <a:pt x="6892" y="467"/>
                    </a:cubicBezTo>
                    <a:cubicBezTo>
                      <a:pt x="6766" y="279"/>
                      <a:pt x="6603" y="140"/>
                      <a:pt x="6401" y="52"/>
                    </a:cubicBezTo>
                    <a:lnTo>
                      <a:pt x="6301" y="2"/>
                    </a:lnTo>
                    <a:cubicBezTo>
                      <a:pt x="6243" y="1"/>
                      <a:pt x="6186" y="0"/>
                      <a:pt x="6129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27"/>
              <p:cNvSpPr/>
              <p:nvPr/>
            </p:nvSpPr>
            <p:spPr>
              <a:xfrm>
                <a:off x="3656575" y="3747475"/>
                <a:ext cx="43725" cy="27050"/>
              </a:xfrm>
              <a:custGeom>
                <a:avLst/>
                <a:gdLst/>
                <a:ahLst/>
                <a:cxnLst/>
                <a:rect l="l" t="t" r="r" b="b"/>
                <a:pathLst>
                  <a:path w="1749" h="1082" extrusionOk="0">
                    <a:moveTo>
                      <a:pt x="1" y="0"/>
                    </a:moveTo>
                    <a:cubicBezTo>
                      <a:pt x="10" y="1"/>
                      <a:pt x="20" y="1"/>
                      <a:pt x="30" y="2"/>
                    </a:cubicBezTo>
                    <a:lnTo>
                      <a:pt x="30" y="2"/>
                    </a:lnTo>
                    <a:cubicBezTo>
                      <a:pt x="28" y="1"/>
                      <a:pt x="27" y="1"/>
                      <a:pt x="26" y="0"/>
                    </a:cubicBezTo>
                    <a:close/>
                    <a:moveTo>
                      <a:pt x="30" y="2"/>
                    </a:moveTo>
                    <a:cubicBezTo>
                      <a:pt x="242" y="90"/>
                      <a:pt x="416" y="228"/>
                      <a:pt x="541" y="428"/>
                    </a:cubicBezTo>
                    <a:cubicBezTo>
                      <a:pt x="592" y="528"/>
                      <a:pt x="629" y="629"/>
                      <a:pt x="654" y="729"/>
                    </a:cubicBezTo>
                    <a:cubicBezTo>
                      <a:pt x="680" y="818"/>
                      <a:pt x="717" y="893"/>
                      <a:pt x="780" y="956"/>
                    </a:cubicBezTo>
                    <a:cubicBezTo>
                      <a:pt x="868" y="1019"/>
                      <a:pt x="956" y="1056"/>
                      <a:pt x="1057" y="1082"/>
                    </a:cubicBezTo>
                    <a:cubicBezTo>
                      <a:pt x="1107" y="1006"/>
                      <a:pt x="1170" y="956"/>
                      <a:pt x="1233" y="893"/>
                    </a:cubicBezTo>
                    <a:cubicBezTo>
                      <a:pt x="1409" y="742"/>
                      <a:pt x="1585" y="579"/>
                      <a:pt x="1748" y="428"/>
                    </a:cubicBezTo>
                    <a:lnTo>
                      <a:pt x="1283" y="277"/>
                    </a:lnTo>
                    <a:cubicBezTo>
                      <a:pt x="1283" y="277"/>
                      <a:pt x="902" y="55"/>
                      <a:pt x="30" y="2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27"/>
              <p:cNvSpPr/>
              <p:nvPr/>
            </p:nvSpPr>
            <p:spPr>
              <a:xfrm>
                <a:off x="3790800" y="3893325"/>
                <a:ext cx="7900" cy="1732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693" extrusionOk="0">
                    <a:moveTo>
                      <a:pt x="315" y="1"/>
                    </a:moveTo>
                    <a:lnTo>
                      <a:pt x="303" y="13"/>
                    </a:lnTo>
                    <a:cubicBezTo>
                      <a:pt x="215" y="114"/>
                      <a:pt x="152" y="227"/>
                      <a:pt x="102" y="340"/>
                    </a:cubicBezTo>
                    <a:cubicBezTo>
                      <a:pt x="39" y="454"/>
                      <a:pt x="1" y="567"/>
                      <a:pt x="1" y="692"/>
                    </a:cubicBezTo>
                    <a:cubicBezTo>
                      <a:pt x="64" y="579"/>
                      <a:pt x="114" y="466"/>
                      <a:pt x="164" y="340"/>
                    </a:cubicBezTo>
                    <a:cubicBezTo>
                      <a:pt x="215" y="227"/>
                      <a:pt x="265" y="114"/>
                      <a:pt x="315" y="1"/>
                    </a:cubicBez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27"/>
              <p:cNvSpPr/>
              <p:nvPr/>
            </p:nvSpPr>
            <p:spPr>
              <a:xfrm>
                <a:off x="3690225" y="3845225"/>
                <a:ext cx="53775" cy="42800"/>
              </a:xfrm>
              <a:custGeom>
                <a:avLst/>
                <a:gdLst/>
                <a:ahLst/>
                <a:cxnLst/>
                <a:rect l="l" t="t" r="r" b="b"/>
                <a:pathLst>
                  <a:path w="2151" h="1712" extrusionOk="0">
                    <a:moveTo>
                      <a:pt x="2150" y="1"/>
                    </a:moveTo>
                    <a:cubicBezTo>
                      <a:pt x="2113" y="13"/>
                      <a:pt x="2087" y="39"/>
                      <a:pt x="2062" y="64"/>
                    </a:cubicBezTo>
                    <a:lnTo>
                      <a:pt x="1836" y="252"/>
                    </a:lnTo>
                    <a:cubicBezTo>
                      <a:pt x="1660" y="403"/>
                      <a:pt x="1396" y="630"/>
                      <a:pt x="1107" y="869"/>
                    </a:cubicBezTo>
                    <a:lnTo>
                      <a:pt x="855" y="1057"/>
                    </a:lnTo>
                    <a:cubicBezTo>
                      <a:pt x="654" y="1221"/>
                      <a:pt x="478" y="1359"/>
                      <a:pt x="327" y="1460"/>
                    </a:cubicBezTo>
                    <a:lnTo>
                      <a:pt x="277" y="1497"/>
                    </a:lnTo>
                    <a:lnTo>
                      <a:pt x="277" y="1522"/>
                    </a:lnTo>
                    <a:lnTo>
                      <a:pt x="264" y="1510"/>
                    </a:lnTo>
                    <a:lnTo>
                      <a:pt x="88" y="1648"/>
                    </a:lnTo>
                    <a:cubicBezTo>
                      <a:pt x="50" y="1661"/>
                      <a:pt x="25" y="1686"/>
                      <a:pt x="0" y="1711"/>
                    </a:cubicBezTo>
                    <a:cubicBezTo>
                      <a:pt x="38" y="1698"/>
                      <a:pt x="75" y="1673"/>
                      <a:pt x="101" y="1648"/>
                    </a:cubicBezTo>
                    <a:cubicBezTo>
                      <a:pt x="163" y="1610"/>
                      <a:pt x="264" y="1548"/>
                      <a:pt x="352" y="1472"/>
                    </a:cubicBezTo>
                    <a:cubicBezTo>
                      <a:pt x="490" y="1384"/>
                      <a:pt x="666" y="1258"/>
                      <a:pt x="843" y="1120"/>
                    </a:cubicBezTo>
                    <a:cubicBezTo>
                      <a:pt x="943" y="1045"/>
                      <a:pt x="1044" y="957"/>
                      <a:pt x="1144" y="881"/>
                    </a:cubicBezTo>
                    <a:cubicBezTo>
                      <a:pt x="1446" y="642"/>
                      <a:pt x="1698" y="428"/>
                      <a:pt x="1874" y="265"/>
                    </a:cubicBezTo>
                    <a:cubicBezTo>
                      <a:pt x="1962" y="190"/>
                      <a:pt x="2037" y="114"/>
                      <a:pt x="2075" y="76"/>
                    </a:cubicBezTo>
                    <a:cubicBezTo>
                      <a:pt x="2100" y="51"/>
                      <a:pt x="2125" y="26"/>
                      <a:pt x="2150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27"/>
              <p:cNvSpPr/>
              <p:nvPr/>
            </p:nvSpPr>
            <p:spPr>
              <a:xfrm>
                <a:off x="3683300" y="3644175"/>
                <a:ext cx="191475" cy="131050"/>
              </a:xfrm>
              <a:custGeom>
                <a:avLst/>
                <a:gdLst/>
                <a:ahLst/>
                <a:cxnLst/>
                <a:rect l="l" t="t" r="r" b="b"/>
                <a:pathLst>
                  <a:path w="7659" h="5242" extrusionOk="0">
                    <a:moveTo>
                      <a:pt x="4705" y="0"/>
                    </a:moveTo>
                    <a:cubicBezTo>
                      <a:pt x="4591" y="0"/>
                      <a:pt x="4483" y="7"/>
                      <a:pt x="4389" y="20"/>
                    </a:cubicBezTo>
                    <a:cubicBezTo>
                      <a:pt x="3785" y="96"/>
                      <a:pt x="3232" y="335"/>
                      <a:pt x="2754" y="699"/>
                    </a:cubicBezTo>
                    <a:cubicBezTo>
                      <a:pt x="2465" y="938"/>
                      <a:pt x="2226" y="1215"/>
                      <a:pt x="1849" y="1328"/>
                    </a:cubicBezTo>
                    <a:cubicBezTo>
                      <a:pt x="1560" y="1429"/>
                      <a:pt x="1270" y="1416"/>
                      <a:pt x="981" y="1517"/>
                    </a:cubicBezTo>
                    <a:cubicBezTo>
                      <a:pt x="730" y="1617"/>
                      <a:pt x="516" y="1793"/>
                      <a:pt x="378" y="2032"/>
                    </a:cubicBezTo>
                    <a:cubicBezTo>
                      <a:pt x="151" y="2409"/>
                      <a:pt x="214" y="2787"/>
                      <a:pt x="529" y="3026"/>
                    </a:cubicBezTo>
                    <a:cubicBezTo>
                      <a:pt x="667" y="3114"/>
                      <a:pt x="0" y="3453"/>
                      <a:pt x="76" y="3579"/>
                    </a:cubicBezTo>
                    <a:cubicBezTo>
                      <a:pt x="189" y="3730"/>
                      <a:pt x="617" y="4032"/>
                      <a:pt x="629" y="4208"/>
                    </a:cubicBezTo>
                    <a:cubicBezTo>
                      <a:pt x="642" y="4308"/>
                      <a:pt x="692" y="4396"/>
                      <a:pt x="780" y="4459"/>
                    </a:cubicBezTo>
                    <a:cubicBezTo>
                      <a:pt x="1044" y="4233"/>
                      <a:pt x="1220" y="4057"/>
                      <a:pt x="1220" y="4057"/>
                    </a:cubicBezTo>
                    <a:cubicBezTo>
                      <a:pt x="1220" y="4057"/>
                      <a:pt x="529" y="3692"/>
                      <a:pt x="1245" y="2850"/>
                    </a:cubicBezTo>
                    <a:cubicBezTo>
                      <a:pt x="1648" y="2372"/>
                      <a:pt x="2578" y="1554"/>
                      <a:pt x="3232" y="1001"/>
                    </a:cubicBezTo>
                    <a:lnTo>
                      <a:pt x="3232" y="1014"/>
                    </a:lnTo>
                    <a:cubicBezTo>
                      <a:pt x="3282" y="1240"/>
                      <a:pt x="3760" y="1265"/>
                      <a:pt x="3886" y="1466"/>
                    </a:cubicBezTo>
                    <a:lnTo>
                      <a:pt x="4225" y="1243"/>
                    </a:lnTo>
                    <a:lnTo>
                      <a:pt x="4225" y="1243"/>
                    </a:lnTo>
                    <a:cubicBezTo>
                      <a:pt x="4137" y="1339"/>
                      <a:pt x="4132" y="1495"/>
                      <a:pt x="4238" y="1592"/>
                    </a:cubicBezTo>
                    <a:cubicBezTo>
                      <a:pt x="4389" y="1705"/>
                      <a:pt x="4565" y="1781"/>
                      <a:pt x="4754" y="1818"/>
                    </a:cubicBezTo>
                    <a:cubicBezTo>
                      <a:pt x="4942" y="1881"/>
                      <a:pt x="5131" y="1957"/>
                      <a:pt x="5181" y="2095"/>
                    </a:cubicBezTo>
                    <a:lnTo>
                      <a:pt x="5458" y="1932"/>
                    </a:lnTo>
                    <a:lnTo>
                      <a:pt x="5345" y="2095"/>
                    </a:lnTo>
                    <a:cubicBezTo>
                      <a:pt x="5106" y="2246"/>
                      <a:pt x="4917" y="2472"/>
                      <a:pt x="4804" y="2724"/>
                    </a:cubicBezTo>
                    <a:cubicBezTo>
                      <a:pt x="4779" y="2850"/>
                      <a:pt x="4741" y="2963"/>
                      <a:pt x="4691" y="3063"/>
                    </a:cubicBezTo>
                    <a:cubicBezTo>
                      <a:pt x="4527" y="3252"/>
                      <a:pt x="4326" y="3390"/>
                      <a:pt x="4087" y="3478"/>
                    </a:cubicBezTo>
                    <a:cubicBezTo>
                      <a:pt x="3836" y="3566"/>
                      <a:pt x="3597" y="3667"/>
                      <a:pt x="3370" y="3805"/>
                    </a:cubicBezTo>
                    <a:cubicBezTo>
                      <a:pt x="3182" y="3906"/>
                      <a:pt x="3031" y="4082"/>
                      <a:pt x="2968" y="4283"/>
                    </a:cubicBezTo>
                    <a:cubicBezTo>
                      <a:pt x="2918" y="4409"/>
                      <a:pt x="2943" y="4547"/>
                      <a:pt x="3006" y="4660"/>
                    </a:cubicBezTo>
                    <a:cubicBezTo>
                      <a:pt x="3131" y="4824"/>
                      <a:pt x="3320" y="4924"/>
                      <a:pt x="3509" y="4975"/>
                    </a:cubicBezTo>
                    <a:lnTo>
                      <a:pt x="3458" y="5012"/>
                    </a:lnTo>
                    <a:cubicBezTo>
                      <a:pt x="3776" y="5161"/>
                      <a:pt x="4186" y="5242"/>
                      <a:pt x="4626" y="5242"/>
                    </a:cubicBezTo>
                    <a:cubicBezTo>
                      <a:pt x="4969" y="5242"/>
                      <a:pt x="5332" y="5192"/>
                      <a:pt x="5684" y="5088"/>
                    </a:cubicBezTo>
                    <a:cubicBezTo>
                      <a:pt x="6514" y="4824"/>
                      <a:pt x="7206" y="4208"/>
                      <a:pt x="7143" y="3679"/>
                    </a:cubicBezTo>
                    <a:cubicBezTo>
                      <a:pt x="7118" y="3478"/>
                      <a:pt x="6992" y="3290"/>
                      <a:pt x="7055" y="3076"/>
                    </a:cubicBezTo>
                    <a:cubicBezTo>
                      <a:pt x="7105" y="2887"/>
                      <a:pt x="7281" y="2699"/>
                      <a:pt x="7407" y="2510"/>
                    </a:cubicBezTo>
                    <a:cubicBezTo>
                      <a:pt x="7621" y="2233"/>
                      <a:pt x="7658" y="1869"/>
                      <a:pt x="7520" y="1554"/>
                    </a:cubicBezTo>
                    <a:cubicBezTo>
                      <a:pt x="7470" y="1454"/>
                      <a:pt x="7407" y="1378"/>
                      <a:pt x="7331" y="1315"/>
                    </a:cubicBezTo>
                    <a:lnTo>
                      <a:pt x="7331" y="1303"/>
                    </a:lnTo>
                    <a:cubicBezTo>
                      <a:pt x="7231" y="850"/>
                      <a:pt x="6740" y="511"/>
                      <a:pt x="6087" y="410"/>
                    </a:cubicBezTo>
                    <a:cubicBezTo>
                      <a:pt x="5901" y="141"/>
                      <a:pt x="5231" y="0"/>
                      <a:pt x="47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27"/>
              <p:cNvSpPr/>
              <p:nvPr/>
            </p:nvSpPr>
            <p:spPr>
              <a:xfrm>
                <a:off x="3675750" y="3745900"/>
                <a:ext cx="95275" cy="57200"/>
              </a:xfrm>
              <a:custGeom>
                <a:avLst/>
                <a:gdLst/>
                <a:ahLst/>
                <a:cxnLst/>
                <a:rect l="l" t="t" r="r" b="b"/>
                <a:pathLst>
                  <a:path w="3811" h="2288" extrusionOk="0">
                    <a:moveTo>
                      <a:pt x="1535" y="0"/>
                    </a:moveTo>
                    <a:lnTo>
                      <a:pt x="1535" y="0"/>
                    </a:lnTo>
                    <a:cubicBezTo>
                      <a:pt x="1534" y="0"/>
                      <a:pt x="1346" y="164"/>
                      <a:pt x="1095" y="403"/>
                    </a:cubicBezTo>
                    <a:lnTo>
                      <a:pt x="981" y="491"/>
                    </a:lnTo>
                    <a:cubicBezTo>
                      <a:pt x="831" y="642"/>
                      <a:pt x="642" y="805"/>
                      <a:pt x="466" y="969"/>
                    </a:cubicBezTo>
                    <a:cubicBezTo>
                      <a:pt x="403" y="1019"/>
                      <a:pt x="340" y="1082"/>
                      <a:pt x="290" y="1145"/>
                    </a:cubicBezTo>
                    <a:cubicBezTo>
                      <a:pt x="1" y="1547"/>
                      <a:pt x="151" y="1987"/>
                      <a:pt x="730" y="2188"/>
                    </a:cubicBezTo>
                    <a:cubicBezTo>
                      <a:pt x="954" y="2253"/>
                      <a:pt x="1187" y="2288"/>
                      <a:pt x="1421" y="2288"/>
                    </a:cubicBezTo>
                    <a:cubicBezTo>
                      <a:pt x="1684" y="2288"/>
                      <a:pt x="1948" y="2244"/>
                      <a:pt x="2201" y="2151"/>
                    </a:cubicBezTo>
                    <a:cubicBezTo>
                      <a:pt x="2163" y="2151"/>
                      <a:pt x="2126" y="2151"/>
                      <a:pt x="2088" y="2138"/>
                    </a:cubicBezTo>
                    <a:lnTo>
                      <a:pt x="2251" y="2138"/>
                    </a:lnTo>
                    <a:cubicBezTo>
                      <a:pt x="2453" y="2075"/>
                      <a:pt x="2641" y="1962"/>
                      <a:pt x="2805" y="1824"/>
                    </a:cubicBezTo>
                    <a:lnTo>
                      <a:pt x="3408" y="1283"/>
                    </a:lnTo>
                    <a:lnTo>
                      <a:pt x="3760" y="969"/>
                    </a:lnTo>
                    <a:lnTo>
                      <a:pt x="3811" y="906"/>
                    </a:lnTo>
                    <a:cubicBezTo>
                      <a:pt x="3610" y="855"/>
                      <a:pt x="3433" y="755"/>
                      <a:pt x="3308" y="591"/>
                    </a:cubicBezTo>
                    <a:cubicBezTo>
                      <a:pt x="3245" y="478"/>
                      <a:pt x="3220" y="340"/>
                      <a:pt x="3270" y="214"/>
                    </a:cubicBezTo>
                    <a:lnTo>
                      <a:pt x="3270" y="214"/>
                    </a:lnTo>
                    <a:cubicBezTo>
                      <a:pt x="2968" y="329"/>
                      <a:pt x="2651" y="386"/>
                      <a:pt x="2335" y="386"/>
                    </a:cubicBezTo>
                    <a:cubicBezTo>
                      <a:pt x="1994" y="386"/>
                      <a:pt x="1653" y="319"/>
                      <a:pt x="1333" y="189"/>
                    </a:cubicBezTo>
                    <a:lnTo>
                      <a:pt x="1535" y="0"/>
                    </a:lnTo>
                    <a:close/>
                  </a:path>
                </a:pathLst>
              </a:custGeom>
              <a:solidFill>
                <a:srgbClr val="AA65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27"/>
              <p:cNvSpPr/>
              <p:nvPr/>
            </p:nvSpPr>
            <p:spPr>
              <a:xfrm>
                <a:off x="3696500" y="3669200"/>
                <a:ext cx="123250" cy="82450"/>
              </a:xfrm>
              <a:custGeom>
                <a:avLst/>
                <a:gdLst/>
                <a:ahLst/>
                <a:cxnLst/>
                <a:rect l="l" t="t" r="r" b="b"/>
                <a:pathLst>
                  <a:path w="4930" h="3298" extrusionOk="0">
                    <a:moveTo>
                      <a:pt x="3798" y="176"/>
                    </a:moveTo>
                    <a:lnTo>
                      <a:pt x="3798" y="176"/>
                    </a:lnTo>
                    <a:cubicBezTo>
                      <a:pt x="3761" y="189"/>
                      <a:pt x="3729" y="210"/>
                      <a:pt x="3704" y="235"/>
                    </a:cubicBezTo>
                    <a:lnTo>
                      <a:pt x="3704" y="235"/>
                    </a:lnTo>
                    <a:lnTo>
                      <a:pt x="3798" y="176"/>
                    </a:lnTo>
                    <a:close/>
                    <a:moveTo>
                      <a:pt x="2675" y="473"/>
                    </a:moveTo>
                    <a:cubicBezTo>
                      <a:pt x="2735" y="473"/>
                      <a:pt x="2798" y="487"/>
                      <a:pt x="2855" y="516"/>
                    </a:cubicBezTo>
                    <a:cubicBezTo>
                      <a:pt x="2968" y="553"/>
                      <a:pt x="3044" y="591"/>
                      <a:pt x="3018" y="616"/>
                    </a:cubicBezTo>
                    <a:cubicBezTo>
                      <a:pt x="2996" y="619"/>
                      <a:pt x="2975" y="621"/>
                      <a:pt x="2955" y="621"/>
                    </a:cubicBezTo>
                    <a:cubicBezTo>
                      <a:pt x="2893" y="621"/>
                      <a:pt x="2836" y="607"/>
                      <a:pt x="2780" y="578"/>
                    </a:cubicBezTo>
                    <a:cubicBezTo>
                      <a:pt x="2666" y="541"/>
                      <a:pt x="2591" y="490"/>
                      <a:pt x="2616" y="478"/>
                    </a:cubicBezTo>
                    <a:cubicBezTo>
                      <a:pt x="2635" y="475"/>
                      <a:pt x="2655" y="473"/>
                      <a:pt x="2675" y="473"/>
                    </a:cubicBezTo>
                    <a:close/>
                    <a:moveTo>
                      <a:pt x="2354" y="599"/>
                    </a:moveTo>
                    <a:cubicBezTo>
                      <a:pt x="2417" y="599"/>
                      <a:pt x="2485" y="610"/>
                      <a:pt x="2541" y="629"/>
                    </a:cubicBezTo>
                    <a:cubicBezTo>
                      <a:pt x="2616" y="654"/>
                      <a:pt x="2666" y="692"/>
                      <a:pt x="2704" y="755"/>
                    </a:cubicBezTo>
                    <a:cubicBezTo>
                      <a:pt x="2717" y="792"/>
                      <a:pt x="2717" y="817"/>
                      <a:pt x="2704" y="830"/>
                    </a:cubicBezTo>
                    <a:cubicBezTo>
                      <a:pt x="2692" y="830"/>
                      <a:pt x="2629" y="742"/>
                      <a:pt x="2490" y="692"/>
                    </a:cubicBezTo>
                    <a:cubicBezTo>
                      <a:pt x="2339" y="641"/>
                      <a:pt x="2176" y="666"/>
                      <a:pt x="2176" y="641"/>
                    </a:cubicBezTo>
                    <a:cubicBezTo>
                      <a:pt x="2163" y="629"/>
                      <a:pt x="2214" y="616"/>
                      <a:pt x="2289" y="604"/>
                    </a:cubicBezTo>
                    <a:cubicBezTo>
                      <a:pt x="2309" y="600"/>
                      <a:pt x="2331" y="599"/>
                      <a:pt x="2354" y="599"/>
                    </a:cubicBezTo>
                    <a:close/>
                    <a:moveTo>
                      <a:pt x="2403" y="742"/>
                    </a:moveTo>
                    <a:cubicBezTo>
                      <a:pt x="2429" y="742"/>
                      <a:pt x="2454" y="747"/>
                      <a:pt x="2478" y="755"/>
                    </a:cubicBezTo>
                    <a:cubicBezTo>
                      <a:pt x="2553" y="780"/>
                      <a:pt x="2553" y="855"/>
                      <a:pt x="2503" y="905"/>
                    </a:cubicBezTo>
                    <a:cubicBezTo>
                      <a:pt x="2453" y="939"/>
                      <a:pt x="2397" y="956"/>
                      <a:pt x="2343" y="956"/>
                    </a:cubicBezTo>
                    <a:cubicBezTo>
                      <a:pt x="2316" y="956"/>
                      <a:pt x="2289" y="952"/>
                      <a:pt x="2264" y="943"/>
                    </a:cubicBezTo>
                    <a:cubicBezTo>
                      <a:pt x="2189" y="918"/>
                      <a:pt x="2189" y="855"/>
                      <a:pt x="2251" y="805"/>
                    </a:cubicBezTo>
                    <a:cubicBezTo>
                      <a:pt x="2294" y="762"/>
                      <a:pt x="2349" y="742"/>
                      <a:pt x="2403" y="742"/>
                    </a:cubicBezTo>
                    <a:close/>
                    <a:moveTo>
                      <a:pt x="3985" y="913"/>
                    </a:moveTo>
                    <a:cubicBezTo>
                      <a:pt x="4002" y="913"/>
                      <a:pt x="4024" y="914"/>
                      <a:pt x="4050" y="918"/>
                    </a:cubicBezTo>
                    <a:cubicBezTo>
                      <a:pt x="4125" y="918"/>
                      <a:pt x="4213" y="931"/>
                      <a:pt x="4301" y="968"/>
                    </a:cubicBezTo>
                    <a:cubicBezTo>
                      <a:pt x="4364" y="993"/>
                      <a:pt x="4414" y="1044"/>
                      <a:pt x="4452" y="1119"/>
                    </a:cubicBezTo>
                    <a:cubicBezTo>
                      <a:pt x="4477" y="1157"/>
                      <a:pt x="4452" y="1195"/>
                      <a:pt x="4439" y="1195"/>
                    </a:cubicBezTo>
                    <a:cubicBezTo>
                      <a:pt x="4427" y="1195"/>
                      <a:pt x="4402" y="1169"/>
                      <a:pt x="4377" y="1144"/>
                    </a:cubicBezTo>
                    <a:cubicBezTo>
                      <a:pt x="4326" y="1107"/>
                      <a:pt x="4276" y="1069"/>
                      <a:pt x="4213" y="1044"/>
                    </a:cubicBezTo>
                    <a:cubicBezTo>
                      <a:pt x="4150" y="1006"/>
                      <a:pt x="4087" y="981"/>
                      <a:pt x="4012" y="968"/>
                    </a:cubicBezTo>
                    <a:cubicBezTo>
                      <a:pt x="3962" y="956"/>
                      <a:pt x="3924" y="943"/>
                      <a:pt x="3924" y="931"/>
                    </a:cubicBezTo>
                    <a:cubicBezTo>
                      <a:pt x="3924" y="922"/>
                      <a:pt x="3943" y="913"/>
                      <a:pt x="3985" y="913"/>
                    </a:cubicBezTo>
                    <a:close/>
                    <a:moveTo>
                      <a:pt x="3808" y="1165"/>
                    </a:moveTo>
                    <a:cubicBezTo>
                      <a:pt x="3875" y="1165"/>
                      <a:pt x="3944" y="1176"/>
                      <a:pt x="3999" y="1195"/>
                    </a:cubicBezTo>
                    <a:cubicBezTo>
                      <a:pt x="4075" y="1207"/>
                      <a:pt x="4125" y="1258"/>
                      <a:pt x="4163" y="1320"/>
                    </a:cubicBezTo>
                    <a:cubicBezTo>
                      <a:pt x="4188" y="1358"/>
                      <a:pt x="4175" y="1383"/>
                      <a:pt x="4163" y="1383"/>
                    </a:cubicBezTo>
                    <a:cubicBezTo>
                      <a:pt x="4162" y="1384"/>
                      <a:pt x="4161" y="1384"/>
                      <a:pt x="4160" y="1384"/>
                    </a:cubicBezTo>
                    <a:cubicBezTo>
                      <a:pt x="4142" y="1384"/>
                      <a:pt x="4077" y="1305"/>
                      <a:pt x="3936" y="1258"/>
                    </a:cubicBezTo>
                    <a:cubicBezTo>
                      <a:pt x="3786" y="1207"/>
                      <a:pt x="3622" y="1220"/>
                      <a:pt x="3622" y="1207"/>
                    </a:cubicBezTo>
                    <a:cubicBezTo>
                      <a:pt x="3622" y="1182"/>
                      <a:pt x="3672" y="1182"/>
                      <a:pt x="3735" y="1169"/>
                    </a:cubicBezTo>
                    <a:cubicBezTo>
                      <a:pt x="3759" y="1166"/>
                      <a:pt x="3783" y="1165"/>
                      <a:pt x="3808" y="1165"/>
                    </a:cubicBezTo>
                    <a:close/>
                    <a:moveTo>
                      <a:pt x="3820" y="1283"/>
                    </a:moveTo>
                    <a:cubicBezTo>
                      <a:pt x="3847" y="1283"/>
                      <a:pt x="3874" y="1287"/>
                      <a:pt x="3899" y="1295"/>
                    </a:cubicBezTo>
                    <a:cubicBezTo>
                      <a:pt x="3974" y="1308"/>
                      <a:pt x="3987" y="1396"/>
                      <a:pt x="3924" y="1434"/>
                    </a:cubicBezTo>
                    <a:cubicBezTo>
                      <a:pt x="3881" y="1477"/>
                      <a:pt x="3820" y="1496"/>
                      <a:pt x="3762" y="1496"/>
                    </a:cubicBezTo>
                    <a:cubicBezTo>
                      <a:pt x="3735" y="1496"/>
                      <a:pt x="3709" y="1492"/>
                      <a:pt x="3685" y="1484"/>
                    </a:cubicBezTo>
                    <a:cubicBezTo>
                      <a:pt x="3622" y="1459"/>
                      <a:pt x="3609" y="1371"/>
                      <a:pt x="3660" y="1333"/>
                    </a:cubicBezTo>
                    <a:cubicBezTo>
                      <a:pt x="3710" y="1299"/>
                      <a:pt x="3766" y="1283"/>
                      <a:pt x="3820" y="1283"/>
                    </a:cubicBezTo>
                    <a:close/>
                    <a:moveTo>
                      <a:pt x="3283" y="943"/>
                    </a:moveTo>
                    <a:cubicBezTo>
                      <a:pt x="3006" y="1119"/>
                      <a:pt x="2717" y="1283"/>
                      <a:pt x="2427" y="1421"/>
                    </a:cubicBezTo>
                    <a:lnTo>
                      <a:pt x="2088" y="1597"/>
                    </a:lnTo>
                    <a:cubicBezTo>
                      <a:pt x="2050" y="1610"/>
                      <a:pt x="2012" y="1635"/>
                      <a:pt x="1975" y="1672"/>
                    </a:cubicBezTo>
                    <a:cubicBezTo>
                      <a:pt x="1962" y="1685"/>
                      <a:pt x="1987" y="1710"/>
                      <a:pt x="2025" y="1723"/>
                    </a:cubicBezTo>
                    <a:cubicBezTo>
                      <a:pt x="2100" y="1748"/>
                      <a:pt x="2163" y="1786"/>
                      <a:pt x="2226" y="1836"/>
                    </a:cubicBezTo>
                    <a:cubicBezTo>
                      <a:pt x="2138" y="1811"/>
                      <a:pt x="2063" y="1786"/>
                      <a:pt x="1987" y="1748"/>
                    </a:cubicBezTo>
                    <a:cubicBezTo>
                      <a:pt x="1962" y="1748"/>
                      <a:pt x="1950" y="1735"/>
                      <a:pt x="1937" y="1723"/>
                    </a:cubicBezTo>
                    <a:cubicBezTo>
                      <a:pt x="1912" y="1710"/>
                      <a:pt x="1899" y="1672"/>
                      <a:pt x="1912" y="1660"/>
                    </a:cubicBezTo>
                    <a:cubicBezTo>
                      <a:pt x="1950" y="1610"/>
                      <a:pt x="2000" y="1572"/>
                      <a:pt x="2050" y="1547"/>
                    </a:cubicBezTo>
                    <a:lnTo>
                      <a:pt x="2390" y="1371"/>
                    </a:lnTo>
                    <a:cubicBezTo>
                      <a:pt x="2679" y="1220"/>
                      <a:pt x="2981" y="1081"/>
                      <a:pt x="3283" y="943"/>
                    </a:cubicBezTo>
                    <a:close/>
                    <a:moveTo>
                      <a:pt x="2578" y="2050"/>
                    </a:moveTo>
                    <a:cubicBezTo>
                      <a:pt x="2591" y="2050"/>
                      <a:pt x="2578" y="2087"/>
                      <a:pt x="2515" y="2138"/>
                    </a:cubicBezTo>
                    <a:cubicBezTo>
                      <a:pt x="2478" y="2163"/>
                      <a:pt x="2440" y="2188"/>
                      <a:pt x="2402" y="2201"/>
                    </a:cubicBezTo>
                    <a:cubicBezTo>
                      <a:pt x="2377" y="2289"/>
                      <a:pt x="2314" y="2352"/>
                      <a:pt x="2239" y="2377"/>
                    </a:cubicBezTo>
                    <a:cubicBezTo>
                      <a:pt x="2196" y="2388"/>
                      <a:pt x="2151" y="2394"/>
                      <a:pt x="2108" y="2394"/>
                    </a:cubicBezTo>
                    <a:cubicBezTo>
                      <a:pt x="2013" y="2394"/>
                      <a:pt x="1929" y="2366"/>
                      <a:pt x="1912" y="2314"/>
                    </a:cubicBezTo>
                    <a:cubicBezTo>
                      <a:pt x="1912" y="2289"/>
                      <a:pt x="1912" y="2263"/>
                      <a:pt x="1912" y="2251"/>
                    </a:cubicBezTo>
                    <a:lnTo>
                      <a:pt x="1887" y="2238"/>
                    </a:lnTo>
                    <a:cubicBezTo>
                      <a:pt x="1811" y="2213"/>
                      <a:pt x="1786" y="2175"/>
                      <a:pt x="1799" y="2175"/>
                    </a:cubicBezTo>
                    <a:cubicBezTo>
                      <a:pt x="1811" y="2175"/>
                      <a:pt x="1862" y="2188"/>
                      <a:pt x="1950" y="2201"/>
                    </a:cubicBezTo>
                    <a:cubicBezTo>
                      <a:pt x="1987" y="2150"/>
                      <a:pt x="2050" y="2113"/>
                      <a:pt x="2126" y="2087"/>
                    </a:cubicBezTo>
                    <a:cubicBezTo>
                      <a:pt x="2149" y="2081"/>
                      <a:pt x="2174" y="2078"/>
                      <a:pt x="2198" y="2078"/>
                    </a:cubicBezTo>
                    <a:cubicBezTo>
                      <a:pt x="2265" y="2078"/>
                      <a:pt x="2331" y="2101"/>
                      <a:pt x="2377" y="2138"/>
                    </a:cubicBezTo>
                    <a:cubicBezTo>
                      <a:pt x="2440" y="2113"/>
                      <a:pt x="2503" y="2075"/>
                      <a:pt x="2578" y="2050"/>
                    </a:cubicBezTo>
                    <a:close/>
                    <a:moveTo>
                      <a:pt x="2704" y="0"/>
                    </a:moveTo>
                    <a:cubicBezTo>
                      <a:pt x="2050" y="553"/>
                      <a:pt x="1132" y="1358"/>
                      <a:pt x="717" y="1849"/>
                    </a:cubicBezTo>
                    <a:cubicBezTo>
                      <a:pt x="1" y="2691"/>
                      <a:pt x="705" y="3068"/>
                      <a:pt x="705" y="3068"/>
                    </a:cubicBezTo>
                    <a:cubicBezTo>
                      <a:pt x="1146" y="3219"/>
                      <a:pt x="1612" y="3297"/>
                      <a:pt x="2082" y="3297"/>
                    </a:cubicBezTo>
                    <a:cubicBezTo>
                      <a:pt x="2201" y="3297"/>
                      <a:pt x="2321" y="3292"/>
                      <a:pt x="2440" y="3282"/>
                    </a:cubicBezTo>
                    <a:cubicBezTo>
                      <a:pt x="2503" y="3081"/>
                      <a:pt x="2654" y="2905"/>
                      <a:pt x="2842" y="2792"/>
                    </a:cubicBezTo>
                    <a:cubicBezTo>
                      <a:pt x="3069" y="2666"/>
                      <a:pt x="3308" y="2553"/>
                      <a:pt x="3559" y="2465"/>
                    </a:cubicBezTo>
                    <a:cubicBezTo>
                      <a:pt x="3798" y="2389"/>
                      <a:pt x="3999" y="2251"/>
                      <a:pt x="4163" y="2062"/>
                    </a:cubicBezTo>
                    <a:cubicBezTo>
                      <a:pt x="4213" y="1962"/>
                      <a:pt x="4251" y="1836"/>
                      <a:pt x="4276" y="1723"/>
                    </a:cubicBezTo>
                    <a:cubicBezTo>
                      <a:pt x="4389" y="1471"/>
                      <a:pt x="4578" y="1245"/>
                      <a:pt x="4817" y="1094"/>
                    </a:cubicBezTo>
                    <a:lnTo>
                      <a:pt x="4930" y="931"/>
                    </a:lnTo>
                    <a:lnTo>
                      <a:pt x="4653" y="1094"/>
                    </a:lnTo>
                    <a:cubicBezTo>
                      <a:pt x="4603" y="956"/>
                      <a:pt x="4414" y="880"/>
                      <a:pt x="4226" y="817"/>
                    </a:cubicBezTo>
                    <a:cubicBezTo>
                      <a:pt x="4037" y="780"/>
                      <a:pt x="3861" y="704"/>
                      <a:pt x="3710" y="591"/>
                    </a:cubicBezTo>
                    <a:cubicBezTo>
                      <a:pt x="3601" y="492"/>
                      <a:pt x="3609" y="330"/>
                      <a:pt x="3704" y="235"/>
                    </a:cubicBezTo>
                    <a:lnTo>
                      <a:pt x="3704" y="235"/>
                    </a:lnTo>
                    <a:lnTo>
                      <a:pt x="3358" y="453"/>
                    </a:lnTo>
                    <a:cubicBezTo>
                      <a:pt x="3232" y="252"/>
                      <a:pt x="2754" y="226"/>
                      <a:pt x="2704" y="13"/>
                    </a:cubicBezTo>
                    <a:lnTo>
                      <a:pt x="2704" y="0"/>
                    </a:lnTo>
                    <a:close/>
                  </a:path>
                </a:pathLst>
              </a:custGeom>
              <a:solidFill>
                <a:srgbClr val="AA65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27"/>
              <p:cNvSpPr/>
              <p:nvPr/>
            </p:nvSpPr>
            <p:spPr>
              <a:xfrm>
                <a:off x="3751200" y="3687750"/>
                <a:ext cx="9150" cy="5350"/>
              </a:xfrm>
              <a:custGeom>
                <a:avLst/>
                <a:gdLst/>
                <a:ahLst/>
                <a:cxnLst/>
                <a:rect l="l" t="t" r="r" b="b"/>
                <a:pathLst>
                  <a:path w="366" h="214" extrusionOk="0">
                    <a:moveTo>
                      <a:pt x="215" y="0"/>
                    </a:moveTo>
                    <a:cubicBezTo>
                      <a:pt x="161" y="0"/>
                      <a:pt x="106" y="20"/>
                      <a:pt x="63" y="63"/>
                    </a:cubicBezTo>
                    <a:cubicBezTo>
                      <a:pt x="1" y="113"/>
                      <a:pt x="1" y="176"/>
                      <a:pt x="76" y="201"/>
                    </a:cubicBezTo>
                    <a:cubicBezTo>
                      <a:pt x="101" y="210"/>
                      <a:pt x="128" y="214"/>
                      <a:pt x="155" y="214"/>
                    </a:cubicBezTo>
                    <a:cubicBezTo>
                      <a:pt x="209" y="214"/>
                      <a:pt x="265" y="197"/>
                      <a:pt x="315" y="163"/>
                    </a:cubicBezTo>
                    <a:cubicBezTo>
                      <a:pt x="365" y="113"/>
                      <a:pt x="365" y="38"/>
                      <a:pt x="290" y="13"/>
                    </a:cubicBezTo>
                    <a:cubicBezTo>
                      <a:pt x="266" y="5"/>
                      <a:pt x="241" y="0"/>
                      <a:pt x="21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597;p27"/>
              <p:cNvSpPr/>
              <p:nvPr/>
            </p:nvSpPr>
            <p:spPr>
              <a:xfrm>
                <a:off x="3750575" y="3684250"/>
                <a:ext cx="13850" cy="5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230" extrusionOk="0">
                    <a:moveTo>
                      <a:pt x="214" y="0"/>
                    </a:moveTo>
                    <a:cubicBezTo>
                      <a:pt x="181" y="0"/>
                      <a:pt x="147" y="5"/>
                      <a:pt x="114" y="14"/>
                    </a:cubicBezTo>
                    <a:cubicBezTo>
                      <a:pt x="51" y="14"/>
                      <a:pt x="0" y="39"/>
                      <a:pt x="0" y="39"/>
                    </a:cubicBezTo>
                    <a:cubicBezTo>
                      <a:pt x="13" y="52"/>
                      <a:pt x="164" y="39"/>
                      <a:pt x="315" y="90"/>
                    </a:cubicBezTo>
                    <a:cubicBezTo>
                      <a:pt x="469" y="137"/>
                      <a:pt x="500" y="229"/>
                      <a:pt x="535" y="229"/>
                    </a:cubicBezTo>
                    <a:cubicBezTo>
                      <a:pt x="537" y="229"/>
                      <a:pt x="539" y="229"/>
                      <a:pt x="541" y="228"/>
                    </a:cubicBezTo>
                    <a:cubicBezTo>
                      <a:pt x="554" y="228"/>
                      <a:pt x="554" y="190"/>
                      <a:pt x="541" y="153"/>
                    </a:cubicBezTo>
                    <a:cubicBezTo>
                      <a:pt x="503" y="90"/>
                      <a:pt x="440" y="52"/>
                      <a:pt x="378" y="27"/>
                    </a:cubicBezTo>
                    <a:cubicBezTo>
                      <a:pt x="323" y="11"/>
                      <a:pt x="269" y="0"/>
                      <a:pt x="21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598;p27"/>
              <p:cNvSpPr/>
              <p:nvPr/>
            </p:nvSpPr>
            <p:spPr>
              <a:xfrm>
                <a:off x="3786725" y="3701250"/>
                <a:ext cx="9450" cy="5350"/>
              </a:xfrm>
              <a:custGeom>
                <a:avLst/>
                <a:gdLst/>
                <a:ahLst/>
                <a:cxnLst/>
                <a:rect l="l" t="t" r="r" b="b"/>
                <a:pathLst>
                  <a:path w="378" h="214" extrusionOk="0">
                    <a:moveTo>
                      <a:pt x="211" y="1"/>
                    </a:moveTo>
                    <a:cubicBezTo>
                      <a:pt x="157" y="1"/>
                      <a:pt x="101" y="17"/>
                      <a:pt x="51" y="51"/>
                    </a:cubicBezTo>
                    <a:cubicBezTo>
                      <a:pt x="0" y="89"/>
                      <a:pt x="13" y="177"/>
                      <a:pt x="76" y="202"/>
                    </a:cubicBezTo>
                    <a:cubicBezTo>
                      <a:pt x="100" y="210"/>
                      <a:pt x="126" y="214"/>
                      <a:pt x="153" y="214"/>
                    </a:cubicBezTo>
                    <a:cubicBezTo>
                      <a:pt x="211" y="214"/>
                      <a:pt x="272" y="195"/>
                      <a:pt x="315" y="152"/>
                    </a:cubicBezTo>
                    <a:cubicBezTo>
                      <a:pt x="378" y="114"/>
                      <a:pt x="365" y="26"/>
                      <a:pt x="290" y="13"/>
                    </a:cubicBezTo>
                    <a:cubicBezTo>
                      <a:pt x="265" y="5"/>
                      <a:pt x="238" y="1"/>
                      <a:pt x="21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27"/>
              <p:cNvSpPr/>
              <p:nvPr/>
            </p:nvSpPr>
            <p:spPr>
              <a:xfrm>
                <a:off x="3787050" y="3698300"/>
                <a:ext cx="14150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566" h="221" extrusionOk="0">
                    <a:moveTo>
                      <a:pt x="186" y="1"/>
                    </a:moveTo>
                    <a:cubicBezTo>
                      <a:pt x="161" y="1"/>
                      <a:pt x="137" y="2"/>
                      <a:pt x="113" y="5"/>
                    </a:cubicBezTo>
                    <a:cubicBezTo>
                      <a:pt x="50" y="18"/>
                      <a:pt x="0" y="31"/>
                      <a:pt x="13" y="43"/>
                    </a:cubicBezTo>
                    <a:cubicBezTo>
                      <a:pt x="13" y="56"/>
                      <a:pt x="176" y="43"/>
                      <a:pt x="327" y="94"/>
                    </a:cubicBezTo>
                    <a:cubicBezTo>
                      <a:pt x="456" y="141"/>
                      <a:pt x="509" y="220"/>
                      <a:pt x="535" y="220"/>
                    </a:cubicBezTo>
                    <a:cubicBezTo>
                      <a:pt x="537" y="220"/>
                      <a:pt x="539" y="220"/>
                      <a:pt x="541" y="219"/>
                    </a:cubicBezTo>
                    <a:cubicBezTo>
                      <a:pt x="553" y="219"/>
                      <a:pt x="566" y="194"/>
                      <a:pt x="541" y="156"/>
                    </a:cubicBezTo>
                    <a:cubicBezTo>
                      <a:pt x="503" y="94"/>
                      <a:pt x="453" y="43"/>
                      <a:pt x="377" y="31"/>
                    </a:cubicBezTo>
                    <a:cubicBezTo>
                      <a:pt x="322" y="12"/>
                      <a:pt x="253" y="1"/>
                      <a:pt x="186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27"/>
              <p:cNvSpPr/>
              <p:nvPr/>
            </p:nvSpPr>
            <p:spPr>
              <a:xfrm>
                <a:off x="3743975" y="3692775"/>
                <a:ext cx="34600" cy="22025"/>
              </a:xfrm>
              <a:custGeom>
                <a:avLst/>
                <a:gdLst/>
                <a:ahLst/>
                <a:cxnLst/>
                <a:rect l="l" t="t" r="r" b="b"/>
                <a:pathLst>
                  <a:path w="1384" h="881" extrusionOk="0">
                    <a:moveTo>
                      <a:pt x="1384" y="0"/>
                    </a:moveTo>
                    <a:lnTo>
                      <a:pt x="1384" y="0"/>
                    </a:lnTo>
                    <a:cubicBezTo>
                      <a:pt x="1082" y="126"/>
                      <a:pt x="780" y="264"/>
                      <a:pt x="491" y="428"/>
                    </a:cubicBezTo>
                    <a:lnTo>
                      <a:pt x="151" y="604"/>
                    </a:lnTo>
                    <a:cubicBezTo>
                      <a:pt x="101" y="629"/>
                      <a:pt x="51" y="654"/>
                      <a:pt x="13" y="704"/>
                    </a:cubicBezTo>
                    <a:cubicBezTo>
                      <a:pt x="0" y="729"/>
                      <a:pt x="13" y="755"/>
                      <a:pt x="38" y="767"/>
                    </a:cubicBezTo>
                    <a:cubicBezTo>
                      <a:pt x="51" y="780"/>
                      <a:pt x="63" y="792"/>
                      <a:pt x="88" y="805"/>
                    </a:cubicBezTo>
                    <a:cubicBezTo>
                      <a:pt x="164" y="843"/>
                      <a:pt x="239" y="868"/>
                      <a:pt x="327" y="880"/>
                    </a:cubicBezTo>
                    <a:cubicBezTo>
                      <a:pt x="264" y="830"/>
                      <a:pt x="201" y="792"/>
                      <a:pt x="126" y="767"/>
                    </a:cubicBezTo>
                    <a:cubicBezTo>
                      <a:pt x="88" y="755"/>
                      <a:pt x="63" y="742"/>
                      <a:pt x="76" y="717"/>
                    </a:cubicBezTo>
                    <a:cubicBezTo>
                      <a:pt x="113" y="679"/>
                      <a:pt x="151" y="654"/>
                      <a:pt x="189" y="641"/>
                    </a:cubicBezTo>
                    <a:lnTo>
                      <a:pt x="528" y="465"/>
                    </a:lnTo>
                    <a:cubicBezTo>
                      <a:pt x="818" y="327"/>
                      <a:pt x="1107" y="176"/>
                      <a:pt x="138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27"/>
              <p:cNvSpPr/>
              <p:nvPr/>
            </p:nvSpPr>
            <p:spPr>
              <a:xfrm>
                <a:off x="3709075" y="3745900"/>
                <a:ext cx="48425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1937" h="386" extrusionOk="0">
                    <a:moveTo>
                      <a:pt x="202" y="0"/>
                    </a:moveTo>
                    <a:lnTo>
                      <a:pt x="0" y="189"/>
                    </a:lnTo>
                    <a:cubicBezTo>
                      <a:pt x="320" y="319"/>
                      <a:pt x="661" y="386"/>
                      <a:pt x="1002" y="386"/>
                    </a:cubicBezTo>
                    <a:cubicBezTo>
                      <a:pt x="1318" y="386"/>
                      <a:pt x="1635" y="329"/>
                      <a:pt x="1937" y="214"/>
                    </a:cubicBezTo>
                    <a:lnTo>
                      <a:pt x="1937" y="214"/>
                    </a:lnTo>
                    <a:cubicBezTo>
                      <a:pt x="1818" y="224"/>
                      <a:pt x="1698" y="229"/>
                      <a:pt x="1579" y="229"/>
                    </a:cubicBezTo>
                    <a:cubicBezTo>
                      <a:pt x="1109" y="229"/>
                      <a:pt x="643" y="151"/>
                      <a:pt x="202" y="0"/>
                    </a:cubicBez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27"/>
              <p:cNvSpPr/>
              <p:nvPr/>
            </p:nvSpPr>
            <p:spPr>
              <a:xfrm>
                <a:off x="3794275" y="3692125"/>
                <a:ext cx="13850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278" extrusionOk="0">
                    <a:moveTo>
                      <a:pt x="126" y="1"/>
                    </a:moveTo>
                    <a:cubicBezTo>
                      <a:pt x="51" y="1"/>
                      <a:pt x="0" y="14"/>
                      <a:pt x="0" y="14"/>
                    </a:cubicBezTo>
                    <a:cubicBezTo>
                      <a:pt x="0" y="26"/>
                      <a:pt x="38" y="39"/>
                      <a:pt x="101" y="51"/>
                    </a:cubicBezTo>
                    <a:cubicBezTo>
                      <a:pt x="164" y="64"/>
                      <a:pt x="239" y="89"/>
                      <a:pt x="302" y="127"/>
                    </a:cubicBezTo>
                    <a:cubicBezTo>
                      <a:pt x="352" y="152"/>
                      <a:pt x="403" y="190"/>
                      <a:pt x="453" y="227"/>
                    </a:cubicBezTo>
                    <a:cubicBezTo>
                      <a:pt x="491" y="252"/>
                      <a:pt x="503" y="278"/>
                      <a:pt x="528" y="278"/>
                    </a:cubicBezTo>
                    <a:cubicBezTo>
                      <a:pt x="541" y="278"/>
                      <a:pt x="554" y="240"/>
                      <a:pt x="541" y="202"/>
                    </a:cubicBezTo>
                    <a:cubicBezTo>
                      <a:pt x="503" y="127"/>
                      <a:pt x="440" y="76"/>
                      <a:pt x="378" y="51"/>
                    </a:cubicBezTo>
                    <a:cubicBezTo>
                      <a:pt x="302" y="14"/>
                      <a:pt x="214" y="1"/>
                      <a:pt x="126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27"/>
              <p:cNvSpPr/>
              <p:nvPr/>
            </p:nvSpPr>
            <p:spPr>
              <a:xfrm>
                <a:off x="3761250" y="3681025"/>
                <a:ext cx="11350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148" extrusionOk="0">
                    <a:moveTo>
                      <a:pt x="85" y="0"/>
                    </a:moveTo>
                    <a:cubicBezTo>
                      <a:pt x="65" y="0"/>
                      <a:pt x="45" y="2"/>
                      <a:pt x="26" y="5"/>
                    </a:cubicBezTo>
                    <a:cubicBezTo>
                      <a:pt x="1" y="30"/>
                      <a:pt x="76" y="68"/>
                      <a:pt x="190" y="105"/>
                    </a:cubicBezTo>
                    <a:cubicBezTo>
                      <a:pt x="246" y="134"/>
                      <a:pt x="303" y="148"/>
                      <a:pt x="365" y="148"/>
                    </a:cubicBezTo>
                    <a:cubicBezTo>
                      <a:pt x="385" y="148"/>
                      <a:pt x="406" y="146"/>
                      <a:pt x="428" y="143"/>
                    </a:cubicBezTo>
                    <a:cubicBezTo>
                      <a:pt x="454" y="131"/>
                      <a:pt x="378" y="80"/>
                      <a:pt x="265" y="43"/>
                    </a:cubicBezTo>
                    <a:cubicBezTo>
                      <a:pt x="208" y="14"/>
                      <a:pt x="145" y="0"/>
                      <a:pt x="8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27"/>
              <p:cNvSpPr/>
              <p:nvPr/>
            </p:nvSpPr>
            <p:spPr>
              <a:xfrm>
                <a:off x="3743975" y="3724200"/>
                <a:ext cx="12600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194" extrusionOk="0">
                    <a:moveTo>
                      <a:pt x="503" y="1"/>
                    </a:moveTo>
                    <a:lnTo>
                      <a:pt x="503" y="1"/>
                    </a:lnTo>
                    <a:cubicBezTo>
                      <a:pt x="440" y="26"/>
                      <a:pt x="365" y="51"/>
                      <a:pt x="302" y="63"/>
                    </a:cubicBezTo>
                    <a:cubicBezTo>
                      <a:pt x="260" y="69"/>
                      <a:pt x="219" y="72"/>
                      <a:pt x="178" y="72"/>
                    </a:cubicBezTo>
                    <a:cubicBezTo>
                      <a:pt x="120" y="72"/>
                      <a:pt x="64" y="66"/>
                      <a:pt x="13" y="51"/>
                    </a:cubicBezTo>
                    <a:cubicBezTo>
                      <a:pt x="0" y="63"/>
                      <a:pt x="0" y="89"/>
                      <a:pt x="13" y="114"/>
                    </a:cubicBezTo>
                    <a:cubicBezTo>
                      <a:pt x="30" y="166"/>
                      <a:pt x="114" y="194"/>
                      <a:pt x="209" y="194"/>
                    </a:cubicBezTo>
                    <a:cubicBezTo>
                      <a:pt x="252" y="194"/>
                      <a:pt x="297" y="188"/>
                      <a:pt x="340" y="177"/>
                    </a:cubicBezTo>
                    <a:cubicBezTo>
                      <a:pt x="415" y="152"/>
                      <a:pt x="478" y="76"/>
                      <a:pt x="503" y="1"/>
                    </a:cubicBez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27"/>
              <p:cNvSpPr/>
              <p:nvPr/>
            </p:nvSpPr>
            <p:spPr>
              <a:xfrm>
                <a:off x="3744925" y="3721125"/>
                <a:ext cx="11025" cy="330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132" extrusionOk="0">
                    <a:moveTo>
                      <a:pt x="249" y="1"/>
                    </a:moveTo>
                    <a:cubicBezTo>
                      <a:pt x="224" y="1"/>
                      <a:pt x="200" y="4"/>
                      <a:pt x="176" y="10"/>
                    </a:cubicBezTo>
                    <a:cubicBezTo>
                      <a:pt x="101" y="36"/>
                      <a:pt x="50" y="73"/>
                      <a:pt x="0" y="124"/>
                    </a:cubicBezTo>
                    <a:cubicBezTo>
                      <a:pt x="36" y="129"/>
                      <a:pt x="71" y="132"/>
                      <a:pt x="105" y="132"/>
                    </a:cubicBezTo>
                    <a:cubicBezTo>
                      <a:pt x="153" y="132"/>
                      <a:pt x="200" y="126"/>
                      <a:pt x="252" y="111"/>
                    </a:cubicBezTo>
                    <a:cubicBezTo>
                      <a:pt x="314" y="111"/>
                      <a:pt x="377" y="86"/>
                      <a:pt x="440" y="61"/>
                    </a:cubicBezTo>
                    <a:cubicBezTo>
                      <a:pt x="385" y="24"/>
                      <a:pt x="316" y="1"/>
                      <a:pt x="249" y="1"/>
                    </a:cubicBez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27"/>
              <p:cNvSpPr/>
              <p:nvPr/>
            </p:nvSpPr>
            <p:spPr>
              <a:xfrm>
                <a:off x="3755925" y="372262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934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27"/>
              <p:cNvSpPr/>
              <p:nvPr/>
            </p:nvSpPr>
            <p:spPr>
              <a:xfrm>
                <a:off x="3741150" y="3720425"/>
                <a:ext cx="20125" cy="5500"/>
              </a:xfrm>
              <a:custGeom>
                <a:avLst/>
                <a:gdLst/>
                <a:ahLst/>
                <a:cxnLst/>
                <a:rect l="l" t="t" r="r" b="b"/>
                <a:pathLst>
                  <a:path w="805" h="220" extrusionOk="0">
                    <a:moveTo>
                      <a:pt x="792" y="1"/>
                    </a:moveTo>
                    <a:cubicBezTo>
                      <a:pt x="717" y="26"/>
                      <a:pt x="654" y="51"/>
                      <a:pt x="591" y="89"/>
                    </a:cubicBezTo>
                    <a:cubicBezTo>
                      <a:pt x="541" y="114"/>
                      <a:pt x="478" y="126"/>
                      <a:pt x="415" y="139"/>
                    </a:cubicBezTo>
                    <a:cubicBezTo>
                      <a:pt x="371" y="145"/>
                      <a:pt x="327" y="148"/>
                      <a:pt x="285" y="148"/>
                    </a:cubicBezTo>
                    <a:cubicBezTo>
                      <a:pt x="242" y="148"/>
                      <a:pt x="201" y="145"/>
                      <a:pt x="164" y="139"/>
                    </a:cubicBezTo>
                    <a:cubicBezTo>
                      <a:pt x="101" y="130"/>
                      <a:pt x="58" y="121"/>
                      <a:pt x="33" y="121"/>
                    </a:cubicBezTo>
                    <a:cubicBezTo>
                      <a:pt x="23" y="121"/>
                      <a:pt x="16" y="123"/>
                      <a:pt x="13" y="126"/>
                    </a:cubicBezTo>
                    <a:cubicBezTo>
                      <a:pt x="0" y="126"/>
                      <a:pt x="25" y="152"/>
                      <a:pt x="101" y="177"/>
                    </a:cubicBezTo>
                    <a:lnTo>
                      <a:pt x="126" y="189"/>
                    </a:lnTo>
                    <a:cubicBezTo>
                      <a:pt x="200" y="208"/>
                      <a:pt x="266" y="219"/>
                      <a:pt x="336" y="219"/>
                    </a:cubicBezTo>
                    <a:cubicBezTo>
                      <a:pt x="362" y="219"/>
                      <a:pt x="388" y="218"/>
                      <a:pt x="415" y="214"/>
                    </a:cubicBezTo>
                    <a:cubicBezTo>
                      <a:pt x="478" y="202"/>
                      <a:pt x="553" y="177"/>
                      <a:pt x="616" y="152"/>
                    </a:cubicBezTo>
                    <a:cubicBezTo>
                      <a:pt x="654" y="126"/>
                      <a:pt x="692" y="114"/>
                      <a:pt x="729" y="89"/>
                    </a:cubicBezTo>
                    <a:cubicBezTo>
                      <a:pt x="780" y="38"/>
                      <a:pt x="805" y="1"/>
                      <a:pt x="79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27"/>
              <p:cNvSpPr/>
              <p:nvPr/>
            </p:nvSpPr>
            <p:spPr>
              <a:xfrm>
                <a:off x="3589925" y="3772625"/>
                <a:ext cx="212225" cy="96200"/>
              </a:xfrm>
              <a:custGeom>
                <a:avLst/>
                <a:gdLst/>
                <a:ahLst/>
                <a:cxnLst/>
                <a:rect l="l" t="t" r="r" b="b"/>
                <a:pathLst>
                  <a:path w="8489" h="3848" extrusionOk="0">
                    <a:moveTo>
                      <a:pt x="1" y="0"/>
                    </a:moveTo>
                    <a:cubicBezTo>
                      <a:pt x="139" y="13"/>
                      <a:pt x="277" y="38"/>
                      <a:pt x="416" y="76"/>
                    </a:cubicBezTo>
                    <a:cubicBezTo>
                      <a:pt x="730" y="164"/>
                      <a:pt x="1007" y="315"/>
                      <a:pt x="1233" y="553"/>
                    </a:cubicBezTo>
                    <a:cubicBezTo>
                      <a:pt x="1497" y="792"/>
                      <a:pt x="1661" y="1157"/>
                      <a:pt x="1937" y="1522"/>
                    </a:cubicBezTo>
                    <a:cubicBezTo>
                      <a:pt x="2101" y="1723"/>
                      <a:pt x="2314" y="1899"/>
                      <a:pt x="2553" y="2025"/>
                    </a:cubicBezTo>
                    <a:cubicBezTo>
                      <a:pt x="2880" y="2176"/>
                      <a:pt x="3220" y="2276"/>
                      <a:pt x="3572" y="2339"/>
                    </a:cubicBezTo>
                    <a:cubicBezTo>
                      <a:pt x="4339" y="2465"/>
                      <a:pt x="5144" y="2503"/>
                      <a:pt x="5823" y="2603"/>
                    </a:cubicBezTo>
                    <a:cubicBezTo>
                      <a:pt x="6125" y="2653"/>
                      <a:pt x="6426" y="2716"/>
                      <a:pt x="6716" y="2817"/>
                    </a:cubicBezTo>
                    <a:lnTo>
                      <a:pt x="6904" y="2892"/>
                    </a:lnTo>
                    <a:cubicBezTo>
                      <a:pt x="6967" y="2917"/>
                      <a:pt x="7017" y="2943"/>
                      <a:pt x="7068" y="2968"/>
                    </a:cubicBezTo>
                    <a:cubicBezTo>
                      <a:pt x="7156" y="3018"/>
                      <a:pt x="7244" y="3081"/>
                      <a:pt x="7332" y="3144"/>
                    </a:cubicBezTo>
                    <a:cubicBezTo>
                      <a:pt x="7495" y="3270"/>
                      <a:pt x="7621" y="3383"/>
                      <a:pt x="7734" y="3483"/>
                    </a:cubicBezTo>
                    <a:cubicBezTo>
                      <a:pt x="7847" y="3571"/>
                      <a:pt x="7960" y="3647"/>
                      <a:pt x="8099" y="3710"/>
                    </a:cubicBezTo>
                    <a:cubicBezTo>
                      <a:pt x="8187" y="3760"/>
                      <a:pt x="8275" y="3798"/>
                      <a:pt x="8375" y="3823"/>
                    </a:cubicBezTo>
                    <a:lnTo>
                      <a:pt x="8476" y="3848"/>
                    </a:lnTo>
                    <a:lnTo>
                      <a:pt x="8489" y="3848"/>
                    </a:lnTo>
                    <a:lnTo>
                      <a:pt x="8476" y="3835"/>
                    </a:lnTo>
                    <a:cubicBezTo>
                      <a:pt x="8350" y="3798"/>
                      <a:pt x="8225" y="3747"/>
                      <a:pt x="8111" y="3685"/>
                    </a:cubicBezTo>
                    <a:cubicBezTo>
                      <a:pt x="7986" y="3622"/>
                      <a:pt x="7872" y="3546"/>
                      <a:pt x="7772" y="3446"/>
                    </a:cubicBezTo>
                    <a:cubicBezTo>
                      <a:pt x="7659" y="3358"/>
                      <a:pt x="7533" y="3232"/>
                      <a:pt x="7369" y="3106"/>
                    </a:cubicBezTo>
                    <a:cubicBezTo>
                      <a:pt x="7294" y="3043"/>
                      <a:pt x="7193" y="2980"/>
                      <a:pt x="7105" y="2930"/>
                    </a:cubicBezTo>
                    <a:cubicBezTo>
                      <a:pt x="7055" y="2905"/>
                      <a:pt x="7005" y="2867"/>
                      <a:pt x="6942" y="2842"/>
                    </a:cubicBezTo>
                    <a:lnTo>
                      <a:pt x="6753" y="2767"/>
                    </a:lnTo>
                    <a:cubicBezTo>
                      <a:pt x="6464" y="2666"/>
                      <a:pt x="6162" y="2591"/>
                      <a:pt x="5848" y="2553"/>
                    </a:cubicBezTo>
                    <a:cubicBezTo>
                      <a:pt x="5169" y="2440"/>
                      <a:pt x="4364" y="2402"/>
                      <a:pt x="3597" y="2276"/>
                    </a:cubicBezTo>
                    <a:cubicBezTo>
                      <a:pt x="3258" y="2226"/>
                      <a:pt x="2918" y="2125"/>
                      <a:pt x="2616" y="1974"/>
                    </a:cubicBezTo>
                    <a:cubicBezTo>
                      <a:pt x="2377" y="1849"/>
                      <a:pt x="2164" y="1685"/>
                      <a:pt x="2013" y="1484"/>
                    </a:cubicBezTo>
                    <a:cubicBezTo>
                      <a:pt x="1723" y="1119"/>
                      <a:pt x="1547" y="767"/>
                      <a:pt x="1271" y="516"/>
                    </a:cubicBezTo>
                    <a:cubicBezTo>
                      <a:pt x="1044" y="289"/>
                      <a:pt x="743" y="126"/>
                      <a:pt x="428" y="50"/>
                    </a:cubicBezTo>
                    <a:cubicBezTo>
                      <a:pt x="328" y="25"/>
                      <a:pt x="227" y="13"/>
                      <a:pt x="1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27"/>
              <p:cNvSpPr/>
              <p:nvPr/>
            </p:nvSpPr>
            <p:spPr>
              <a:xfrm>
                <a:off x="3544025" y="3808850"/>
                <a:ext cx="153125" cy="74450"/>
              </a:xfrm>
              <a:custGeom>
                <a:avLst/>
                <a:gdLst/>
                <a:ahLst/>
                <a:cxnLst/>
                <a:rect l="l" t="t" r="r" b="b"/>
                <a:pathLst>
                  <a:path w="6125" h="2978" extrusionOk="0">
                    <a:moveTo>
                      <a:pt x="183" y="0"/>
                    </a:moveTo>
                    <a:cubicBezTo>
                      <a:pt x="123" y="0"/>
                      <a:pt x="64" y="4"/>
                      <a:pt x="1" y="10"/>
                    </a:cubicBezTo>
                    <a:cubicBezTo>
                      <a:pt x="1" y="10"/>
                      <a:pt x="139" y="10"/>
                      <a:pt x="353" y="22"/>
                    </a:cubicBezTo>
                    <a:cubicBezTo>
                      <a:pt x="617" y="48"/>
                      <a:pt x="881" y="123"/>
                      <a:pt x="1120" y="249"/>
                    </a:cubicBezTo>
                    <a:cubicBezTo>
                      <a:pt x="1409" y="412"/>
                      <a:pt x="1648" y="626"/>
                      <a:pt x="1837" y="877"/>
                    </a:cubicBezTo>
                    <a:cubicBezTo>
                      <a:pt x="2050" y="1154"/>
                      <a:pt x="2226" y="1468"/>
                      <a:pt x="2579" y="1745"/>
                    </a:cubicBezTo>
                    <a:cubicBezTo>
                      <a:pt x="2767" y="1883"/>
                      <a:pt x="2981" y="1997"/>
                      <a:pt x="3207" y="2072"/>
                    </a:cubicBezTo>
                    <a:cubicBezTo>
                      <a:pt x="3459" y="2148"/>
                      <a:pt x="3723" y="2198"/>
                      <a:pt x="3987" y="2223"/>
                    </a:cubicBezTo>
                    <a:cubicBezTo>
                      <a:pt x="4427" y="2273"/>
                      <a:pt x="4880" y="2349"/>
                      <a:pt x="5320" y="2449"/>
                    </a:cubicBezTo>
                    <a:cubicBezTo>
                      <a:pt x="5571" y="2512"/>
                      <a:pt x="5798" y="2625"/>
                      <a:pt x="5986" y="2789"/>
                    </a:cubicBezTo>
                    <a:cubicBezTo>
                      <a:pt x="6024" y="2827"/>
                      <a:pt x="6062" y="2877"/>
                      <a:pt x="6087" y="2927"/>
                    </a:cubicBezTo>
                    <a:cubicBezTo>
                      <a:pt x="6100" y="2940"/>
                      <a:pt x="6100" y="2952"/>
                      <a:pt x="6112" y="2965"/>
                    </a:cubicBezTo>
                    <a:lnTo>
                      <a:pt x="6125" y="2977"/>
                    </a:lnTo>
                    <a:lnTo>
                      <a:pt x="6125" y="2952"/>
                    </a:lnTo>
                    <a:cubicBezTo>
                      <a:pt x="6125" y="2940"/>
                      <a:pt x="6112" y="2927"/>
                      <a:pt x="6112" y="2915"/>
                    </a:cubicBezTo>
                    <a:cubicBezTo>
                      <a:pt x="6087" y="2864"/>
                      <a:pt x="6062" y="2814"/>
                      <a:pt x="6024" y="2776"/>
                    </a:cubicBezTo>
                    <a:cubicBezTo>
                      <a:pt x="5835" y="2600"/>
                      <a:pt x="5609" y="2474"/>
                      <a:pt x="5358" y="2412"/>
                    </a:cubicBezTo>
                    <a:cubicBezTo>
                      <a:pt x="4917" y="2311"/>
                      <a:pt x="4477" y="2223"/>
                      <a:pt x="4025" y="2185"/>
                    </a:cubicBezTo>
                    <a:cubicBezTo>
                      <a:pt x="3761" y="2148"/>
                      <a:pt x="3509" y="2097"/>
                      <a:pt x="3270" y="2022"/>
                    </a:cubicBezTo>
                    <a:cubicBezTo>
                      <a:pt x="3044" y="1959"/>
                      <a:pt x="2830" y="1846"/>
                      <a:pt x="2654" y="1707"/>
                    </a:cubicBezTo>
                    <a:cubicBezTo>
                      <a:pt x="2314" y="1443"/>
                      <a:pt x="2126" y="1129"/>
                      <a:pt x="1912" y="852"/>
                    </a:cubicBezTo>
                    <a:cubicBezTo>
                      <a:pt x="1711" y="588"/>
                      <a:pt x="1459" y="374"/>
                      <a:pt x="1170" y="224"/>
                    </a:cubicBezTo>
                    <a:cubicBezTo>
                      <a:pt x="919" y="98"/>
                      <a:pt x="642" y="22"/>
                      <a:pt x="365" y="10"/>
                    </a:cubicBezTo>
                    <a:cubicBezTo>
                      <a:pt x="303" y="4"/>
                      <a:pt x="243" y="0"/>
                      <a:pt x="18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27"/>
              <p:cNvSpPr/>
              <p:nvPr/>
            </p:nvSpPr>
            <p:spPr>
              <a:xfrm>
                <a:off x="3712525" y="3882950"/>
                <a:ext cx="34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467" extrusionOk="0">
                    <a:moveTo>
                      <a:pt x="26" y="1"/>
                    </a:moveTo>
                    <a:cubicBezTo>
                      <a:pt x="1" y="1"/>
                      <a:pt x="202" y="202"/>
                      <a:pt x="604" y="315"/>
                    </a:cubicBezTo>
                    <a:cubicBezTo>
                      <a:pt x="793" y="378"/>
                      <a:pt x="994" y="428"/>
                      <a:pt x="1208" y="441"/>
                    </a:cubicBezTo>
                    <a:cubicBezTo>
                      <a:pt x="1271" y="454"/>
                      <a:pt x="1334" y="466"/>
                      <a:pt x="1397" y="466"/>
                    </a:cubicBezTo>
                    <a:cubicBezTo>
                      <a:pt x="1397" y="466"/>
                      <a:pt x="1359" y="441"/>
                      <a:pt x="1296" y="441"/>
                    </a:cubicBezTo>
                    <a:cubicBezTo>
                      <a:pt x="1082" y="403"/>
                      <a:pt x="868" y="353"/>
                      <a:pt x="655" y="278"/>
                    </a:cubicBezTo>
                    <a:cubicBezTo>
                      <a:pt x="441" y="202"/>
                      <a:pt x="227" y="114"/>
                      <a:pt x="2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27"/>
              <p:cNvSpPr/>
              <p:nvPr/>
            </p:nvSpPr>
            <p:spPr>
              <a:xfrm>
                <a:off x="3727925" y="3799200"/>
                <a:ext cx="69825" cy="21775"/>
              </a:xfrm>
              <a:custGeom>
                <a:avLst/>
                <a:gdLst/>
                <a:ahLst/>
                <a:cxnLst/>
                <a:rect l="l" t="t" r="r" b="b"/>
                <a:pathLst>
                  <a:path w="2793" h="871" extrusionOk="0">
                    <a:moveTo>
                      <a:pt x="89" y="0"/>
                    </a:moveTo>
                    <a:cubicBezTo>
                      <a:pt x="57" y="0"/>
                      <a:pt x="26" y="6"/>
                      <a:pt x="1" y="6"/>
                    </a:cubicBezTo>
                    <a:cubicBezTo>
                      <a:pt x="39" y="19"/>
                      <a:pt x="76" y="19"/>
                      <a:pt x="114" y="19"/>
                    </a:cubicBezTo>
                    <a:cubicBezTo>
                      <a:pt x="227" y="31"/>
                      <a:pt x="341" y="44"/>
                      <a:pt x="454" y="69"/>
                    </a:cubicBezTo>
                    <a:cubicBezTo>
                      <a:pt x="781" y="144"/>
                      <a:pt x="1082" y="270"/>
                      <a:pt x="1359" y="446"/>
                    </a:cubicBezTo>
                    <a:cubicBezTo>
                      <a:pt x="1648" y="610"/>
                      <a:pt x="1963" y="748"/>
                      <a:pt x="2290" y="823"/>
                    </a:cubicBezTo>
                    <a:cubicBezTo>
                      <a:pt x="2415" y="848"/>
                      <a:pt x="2529" y="861"/>
                      <a:pt x="2654" y="861"/>
                    </a:cubicBezTo>
                    <a:cubicBezTo>
                      <a:pt x="2673" y="867"/>
                      <a:pt x="2695" y="871"/>
                      <a:pt x="2719" y="871"/>
                    </a:cubicBezTo>
                    <a:cubicBezTo>
                      <a:pt x="2742" y="871"/>
                      <a:pt x="2767" y="867"/>
                      <a:pt x="2793" y="861"/>
                    </a:cubicBezTo>
                    <a:cubicBezTo>
                      <a:pt x="2793" y="848"/>
                      <a:pt x="2591" y="861"/>
                      <a:pt x="2327" y="786"/>
                    </a:cubicBezTo>
                    <a:cubicBezTo>
                      <a:pt x="2013" y="698"/>
                      <a:pt x="1699" y="572"/>
                      <a:pt x="1422" y="408"/>
                    </a:cubicBezTo>
                    <a:cubicBezTo>
                      <a:pt x="1133" y="232"/>
                      <a:pt x="818" y="107"/>
                      <a:pt x="491" y="31"/>
                    </a:cubicBezTo>
                    <a:cubicBezTo>
                      <a:pt x="378" y="19"/>
                      <a:pt x="265" y="6"/>
                      <a:pt x="164" y="6"/>
                    </a:cubicBezTo>
                    <a:lnTo>
                      <a:pt x="139" y="6"/>
                    </a:lnTo>
                    <a:cubicBezTo>
                      <a:pt x="123" y="2"/>
                      <a:pt x="106" y="0"/>
                      <a:pt x="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27"/>
              <p:cNvSpPr/>
              <p:nvPr/>
            </p:nvSpPr>
            <p:spPr>
              <a:xfrm>
                <a:off x="3648725" y="3745900"/>
                <a:ext cx="34275" cy="28625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1145" extrusionOk="0">
                    <a:moveTo>
                      <a:pt x="0" y="0"/>
                    </a:moveTo>
                    <a:cubicBezTo>
                      <a:pt x="63" y="25"/>
                      <a:pt x="126" y="51"/>
                      <a:pt x="189" y="76"/>
                    </a:cubicBezTo>
                    <a:lnTo>
                      <a:pt x="289" y="113"/>
                    </a:lnTo>
                    <a:cubicBezTo>
                      <a:pt x="491" y="201"/>
                      <a:pt x="667" y="340"/>
                      <a:pt x="780" y="528"/>
                    </a:cubicBezTo>
                    <a:cubicBezTo>
                      <a:pt x="830" y="616"/>
                      <a:pt x="868" y="717"/>
                      <a:pt x="893" y="818"/>
                    </a:cubicBezTo>
                    <a:cubicBezTo>
                      <a:pt x="931" y="906"/>
                      <a:pt x="981" y="994"/>
                      <a:pt x="1056" y="1044"/>
                    </a:cubicBezTo>
                    <a:cubicBezTo>
                      <a:pt x="1119" y="1094"/>
                      <a:pt x="1195" y="1132"/>
                      <a:pt x="1270" y="1145"/>
                    </a:cubicBezTo>
                    <a:lnTo>
                      <a:pt x="1371" y="1145"/>
                    </a:lnTo>
                    <a:cubicBezTo>
                      <a:pt x="1270" y="1119"/>
                      <a:pt x="1182" y="1082"/>
                      <a:pt x="1094" y="1019"/>
                    </a:cubicBezTo>
                    <a:cubicBezTo>
                      <a:pt x="1031" y="956"/>
                      <a:pt x="994" y="881"/>
                      <a:pt x="968" y="792"/>
                    </a:cubicBezTo>
                    <a:cubicBezTo>
                      <a:pt x="943" y="692"/>
                      <a:pt x="906" y="591"/>
                      <a:pt x="855" y="491"/>
                    </a:cubicBezTo>
                    <a:cubicBezTo>
                      <a:pt x="729" y="302"/>
                      <a:pt x="553" y="151"/>
                      <a:pt x="327" y="76"/>
                    </a:cubicBezTo>
                    <a:lnTo>
                      <a:pt x="315" y="76"/>
                    </a:lnTo>
                    <a:cubicBezTo>
                      <a:pt x="214" y="38"/>
                      <a:pt x="113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27"/>
              <p:cNvSpPr/>
              <p:nvPr/>
            </p:nvSpPr>
            <p:spPr>
              <a:xfrm>
                <a:off x="3477700" y="3613850"/>
                <a:ext cx="913575" cy="476000"/>
              </a:xfrm>
              <a:custGeom>
                <a:avLst/>
                <a:gdLst/>
                <a:ahLst/>
                <a:cxnLst/>
                <a:rect l="l" t="t" r="r" b="b"/>
                <a:pathLst>
                  <a:path w="36543" h="19040" extrusionOk="0">
                    <a:moveTo>
                      <a:pt x="12449" y="1"/>
                    </a:moveTo>
                    <a:lnTo>
                      <a:pt x="12424" y="26"/>
                    </a:lnTo>
                    <a:cubicBezTo>
                      <a:pt x="12085" y="278"/>
                      <a:pt x="11745" y="542"/>
                      <a:pt x="11393" y="806"/>
                    </a:cubicBezTo>
                    <a:lnTo>
                      <a:pt x="63" y="9419"/>
                    </a:lnTo>
                    <a:lnTo>
                      <a:pt x="0" y="9470"/>
                    </a:lnTo>
                    <a:lnTo>
                      <a:pt x="76" y="9495"/>
                    </a:lnTo>
                    <a:lnTo>
                      <a:pt x="18712" y="16373"/>
                    </a:lnTo>
                    <a:lnTo>
                      <a:pt x="24069" y="18347"/>
                    </a:lnTo>
                    <a:lnTo>
                      <a:pt x="25490" y="18863"/>
                    </a:lnTo>
                    <a:lnTo>
                      <a:pt x="25854" y="18989"/>
                    </a:lnTo>
                    <a:lnTo>
                      <a:pt x="25854" y="18989"/>
                    </a:lnTo>
                    <a:lnTo>
                      <a:pt x="25490" y="18850"/>
                    </a:lnTo>
                    <a:lnTo>
                      <a:pt x="24056" y="18322"/>
                    </a:lnTo>
                    <a:lnTo>
                      <a:pt x="18699" y="16323"/>
                    </a:lnTo>
                    <a:lnTo>
                      <a:pt x="187" y="9451"/>
                    </a:lnTo>
                    <a:lnTo>
                      <a:pt x="187" y="9451"/>
                    </a:lnTo>
                    <a:cubicBezTo>
                      <a:pt x="3675" y="6801"/>
                      <a:pt x="7473" y="3915"/>
                      <a:pt x="11444" y="894"/>
                    </a:cubicBezTo>
                    <a:lnTo>
                      <a:pt x="12472" y="113"/>
                    </a:lnTo>
                    <a:lnTo>
                      <a:pt x="12472" y="113"/>
                    </a:lnTo>
                    <a:lnTo>
                      <a:pt x="36412" y="8031"/>
                    </a:lnTo>
                    <a:lnTo>
                      <a:pt x="36412" y="8031"/>
                    </a:lnTo>
                    <a:lnTo>
                      <a:pt x="28809" y="16046"/>
                    </a:lnTo>
                    <a:lnTo>
                      <a:pt x="26709" y="18259"/>
                    </a:lnTo>
                    <a:lnTo>
                      <a:pt x="26169" y="18838"/>
                    </a:lnTo>
                    <a:lnTo>
                      <a:pt x="25980" y="19039"/>
                    </a:lnTo>
                    <a:cubicBezTo>
                      <a:pt x="25980" y="19039"/>
                      <a:pt x="26043" y="18976"/>
                      <a:pt x="26169" y="18850"/>
                    </a:cubicBezTo>
                    <a:lnTo>
                      <a:pt x="26709" y="18285"/>
                    </a:lnTo>
                    <a:lnTo>
                      <a:pt x="28822" y="16084"/>
                    </a:lnTo>
                    <a:cubicBezTo>
                      <a:pt x="30645" y="14160"/>
                      <a:pt x="33273" y="11419"/>
                      <a:pt x="36505" y="8036"/>
                    </a:cubicBezTo>
                    <a:lnTo>
                      <a:pt x="36543" y="7998"/>
                    </a:lnTo>
                    <a:lnTo>
                      <a:pt x="36493" y="7973"/>
                    </a:lnTo>
                    <a:lnTo>
                      <a:pt x="12475" y="13"/>
                    </a:lnTo>
                    <a:lnTo>
                      <a:pt x="12449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14" name="Google Shape;614;p27"/>
            <p:cNvGrpSpPr/>
            <p:nvPr/>
          </p:nvGrpSpPr>
          <p:grpSpPr>
            <a:xfrm rot="6300261">
              <a:off x="3013250" y="1505102"/>
              <a:ext cx="927481" cy="782749"/>
              <a:chOff x="5495733" y="3271125"/>
              <a:chExt cx="1159989" cy="978975"/>
            </a:xfrm>
          </p:grpSpPr>
          <p:sp>
            <p:nvSpPr>
              <p:cNvPr id="615" name="Google Shape;615;p27"/>
              <p:cNvSpPr/>
              <p:nvPr/>
            </p:nvSpPr>
            <p:spPr>
              <a:xfrm rot="1394850">
                <a:off x="5924709" y="3308199"/>
                <a:ext cx="228548" cy="228548"/>
              </a:xfrm>
              <a:custGeom>
                <a:avLst/>
                <a:gdLst/>
                <a:ahLst/>
                <a:cxnLst/>
                <a:rect l="l" t="t" r="r" b="b"/>
                <a:pathLst>
                  <a:path w="9142" h="9142" extrusionOk="0">
                    <a:moveTo>
                      <a:pt x="4592" y="2909"/>
                    </a:moveTo>
                    <a:cubicBezTo>
                      <a:pt x="4705" y="2909"/>
                      <a:pt x="4820" y="2921"/>
                      <a:pt x="4934" y="2946"/>
                    </a:cubicBezTo>
                    <a:cubicBezTo>
                      <a:pt x="6349" y="3252"/>
                      <a:pt x="6732" y="5126"/>
                      <a:pt x="5508" y="5929"/>
                    </a:cubicBezTo>
                    <a:cubicBezTo>
                      <a:pt x="5223" y="6116"/>
                      <a:pt x="4917" y="6199"/>
                      <a:pt x="4620" y="6199"/>
                    </a:cubicBezTo>
                    <a:cubicBezTo>
                      <a:pt x="3640" y="6199"/>
                      <a:pt x="2749" y="5294"/>
                      <a:pt x="2984" y="4208"/>
                    </a:cubicBezTo>
                    <a:cubicBezTo>
                      <a:pt x="3150" y="3443"/>
                      <a:pt x="3837" y="2909"/>
                      <a:pt x="4592" y="2909"/>
                    </a:cubicBezTo>
                    <a:close/>
                    <a:moveTo>
                      <a:pt x="4743" y="1"/>
                    </a:moveTo>
                    <a:lnTo>
                      <a:pt x="4360" y="842"/>
                    </a:lnTo>
                    <a:cubicBezTo>
                      <a:pt x="4054" y="881"/>
                      <a:pt x="3710" y="919"/>
                      <a:pt x="3404" y="1034"/>
                    </a:cubicBezTo>
                    <a:lnTo>
                      <a:pt x="2754" y="383"/>
                    </a:lnTo>
                    <a:lnTo>
                      <a:pt x="1492" y="1225"/>
                    </a:lnTo>
                    <a:lnTo>
                      <a:pt x="1798" y="2104"/>
                    </a:lnTo>
                    <a:cubicBezTo>
                      <a:pt x="1568" y="2334"/>
                      <a:pt x="1377" y="2602"/>
                      <a:pt x="1224" y="2908"/>
                    </a:cubicBezTo>
                    <a:lnTo>
                      <a:pt x="306" y="2908"/>
                    </a:lnTo>
                    <a:lnTo>
                      <a:pt x="0" y="4399"/>
                    </a:lnTo>
                    <a:lnTo>
                      <a:pt x="842" y="4782"/>
                    </a:lnTo>
                    <a:cubicBezTo>
                      <a:pt x="842" y="5088"/>
                      <a:pt x="918" y="5432"/>
                      <a:pt x="995" y="5738"/>
                    </a:cubicBezTo>
                    <a:lnTo>
                      <a:pt x="345" y="6388"/>
                    </a:lnTo>
                    <a:lnTo>
                      <a:pt x="1186" y="7688"/>
                    </a:lnTo>
                    <a:lnTo>
                      <a:pt x="2066" y="7344"/>
                    </a:lnTo>
                    <a:cubicBezTo>
                      <a:pt x="2295" y="7574"/>
                      <a:pt x="2601" y="7765"/>
                      <a:pt x="2869" y="7918"/>
                    </a:cubicBezTo>
                    <a:lnTo>
                      <a:pt x="2869" y="8836"/>
                    </a:lnTo>
                    <a:lnTo>
                      <a:pt x="4360" y="9142"/>
                    </a:lnTo>
                    <a:lnTo>
                      <a:pt x="4743" y="8339"/>
                    </a:lnTo>
                    <a:cubicBezTo>
                      <a:pt x="5087" y="8300"/>
                      <a:pt x="5393" y="8224"/>
                      <a:pt x="5699" y="8147"/>
                    </a:cubicBezTo>
                    <a:lnTo>
                      <a:pt x="6387" y="8798"/>
                    </a:lnTo>
                    <a:lnTo>
                      <a:pt x="7650" y="7956"/>
                    </a:lnTo>
                    <a:lnTo>
                      <a:pt x="7344" y="7076"/>
                    </a:lnTo>
                    <a:cubicBezTo>
                      <a:pt x="7573" y="6847"/>
                      <a:pt x="7764" y="6579"/>
                      <a:pt x="7917" y="6273"/>
                    </a:cubicBezTo>
                    <a:lnTo>
                      <a:pt x="8835" y="6273"/>
                    </a:lnTo>
                    <a:lnTo>
                      <a:pt x="9141" y="4782"/>
                    </a:lnTo>
                    <a:lnTo>
                      <a:pt x="8300" y="4399"/>
                    </a:lnTo>
                    <a:cubicBezTo>
                      <a:pt x="8300" y="4055"/>
                      <a:pt x="8223" y="3749"/>
                      <a:pt x="8109" y="3443"/>
                    </a:cubicBezTo>
                    <a:lnTo>
                      <a:pt x="8759" y="2793"/>
                    </a:lnTo>
                    <a:lnTo>
                      <a:pt x="7917" y="1493"/>
                    </a:lnTo>
                    <a:lnTo>
                      <a:pt x="7076" y="1799"/>
                    </a:lnTo>
                    <a:cubicBezTo>
                      <a:pt x="6808" y="1607"/>
                      <a:pt x="6540" y="1416"/>
                      <a:pt x="6234" y="1263"/>
                    </a:cubicBezTo>
                    <a:lnTo>
                      <a:pt x="6234" y="345"/>
                    </a:lnTo>
                    <a:lnTo>
                      <a:pt x="4743" y="1"/>
                    </a:ln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27"/>
              <p:cNvSpPr/>
              <p:nvPr/>
            </p:nvSpPr>
            <p:spPr>
              <a:xfrm rot="1394850">
                <a:off x="5923606" y="3307022"/>
                <a:ext cx="229498" cy="231423"/>
              </a:xfrm>
              <a:custGeom>
                <a:avLst/>
                <a:gdLst/>
                <a:ahLst/>
                <a:cxnLst/>
                <a:rect l="l" t="t" r="r" b="b"/>
                <a:pathLst>
                  <a:path w="9180" h="9257" extrusionOk="0">
                    <a:moveTo>
                      <a:pt x="4743" y="1"/>
                    </a:moveTo>
                    <a:lnTo>
                      <a:pt x="4743" y="39"/>
                    </a:lnTo>
                    <a:lnTo>
                      <a:pt x="4360" y="880"/>
                    </a:lnTo>
                    <a:lnTo>
                      <a:pt x="4398" y="880"/>
                    </a:lnTo>
                    <a:cubicBezTo>
                      <a:pt x="4065" y="880"/>
                      <a:pt x="3731" y="952"/>
                      <a:pt x="3432" y="1061"/>
                    </a:cubicBezTo>
                    <a:lnTo>
                      <a:pt x="3432" y="1061"/>
                    </a:lnTo>
                    <a:lnTo>
                      <a:pt x="2792" y="421"/>
                    </a:lnTo>
                    <a:lnTo>
                      <a:pt x="1606" y="1378"/>
                    </a:lnTo>
                    <a:lnTo>
                      <a:pt x="1912" y="2257"/>
                    </a:lnTo>
                    <a:cubicBezTo>
                      <a:pt x="1759" y="2448"/>
                      <a:pt x="1606" y="2640"/>
                      <a:pt x="1492" y="2869"/>
                    </a:cubicBezTo>
                    <a:cubicBezTo>
                      <a:pt x="1606" y="2640"/>
                      <a:pt x="1759" y="2448"/>
                      <a:pt x="1951" y="2257"/>
                    </a:cubicBezTo>
                    <a:lnTo>
                      <a:pt x="1645" y="1416"/>
                    </a:lnTo>
                    <a:lnTo>
                      <a:pt x="2884" y="590"/>
                    </a:lnTo>
                    <a:lnTo>
                      <a:pt x="2884" y="590"/>
                    </a:lnTo>
                    <a:lnTo>
                      <a:pt x="3519" y="1225"/>
                    </a:lnTo>
                    <a:cubicBezTo>
                      <a:pt x="3825" y="1110"/>
                      <a:pt x="4169" y="1072"/>
                      <a:pt x="4475" y="1033"/>
                    </a:cubicBezTo>
                    <a:cubicBezTo>
                      <a:pt x="4627" y="768"/>
                      <a:pt x="4741" y="503"/>
                      <a:pt x="4892" y="200"/>
                    </a:cubicBezTo>
                    <a:lnTo>
                      <a:pt x="4892" y="200"/>
                    </a:lnTo>
                    <a:lnTo>
                      <a:pt x="6349" y="536"/>
                    </a:lnTo>
                    <a:lnTo>
                      <a:pt x="6311" y="498"/>
                    </a:lnTo>
                    <a:lnTo>
                      <a:pt x="6311" y="345"/>
                    </a:lnTo>
                    <a:lnTo>
                      <a:pt x="6272" y="345"/>
                    </a:lnTo>
                    <a:lnTo>
                      <a:pt x="4781" y="1"/>
                    </a:lnTo>
                    <a:close/>
                    <a:moveTo>
                      <a:pt x="1492" y="2869"/>
                    </a:moveTo>
                    <a:cubicBezTo>
                      <a:pt x="1453" y="2907"/>
                      <a:pt x="1415" y="2946"/>
                      <a:pt x="1377" y="3022"/>
                    </a:cubicBezTo>
                    <a:lnTo>
                      <a:pt x="1492" y="2869"/>
                    </a:lnTo>
                    <a:close/>
                    <a:moveTo>
                      <a:pt x="6311" y="1263"/>
                    </a:moveTo>
                    <a:lnTo>
                      <a:pt x="6311" y="1416"/>
                    </a:lnTo>
                    <a:cubicBezTo>
                      <a:pt x="6617" y="1569"/>
                      <a:pt x="6884" y="1760"/>
                      <a:pt x="7114" y="1990"/>
                    </a:cubicBezTo>
                    <a:lnTo>
                      <a:pt x="7963" y="1657"/>
                    </a:lnTo>
                    <a:lnTo>
                      <a:pt x="7963" y="1657"/>
                    </a:lnTo>
                    <a:cubicBezTo>
                      <a:pt x="8219" y="2060"/>
                      <a:pt x="8475" y="2463"/>
                      <a:pt x="8731" y="2900"/>
                    </a:cubicBezTo>
                    <a:lnTo>
                      <a:pt x="8731" y="2900"/>
                    </a:lnTo>
                    <a:lnTo>
                      <a:pt x="8452" y="3213"/>
                    </a:lnTo>
                    <a:lnTo>
                      <a:pt x="8744" y="2922"/>
                    </a:lnTo>
                    <a:lnTo>
                      <a:pt x="8744" y="2922"/>
                    </a:lnTo>
                    <a:cubicBezTo>
                      <a:pt x="8749" y="2930"/>
                      <a:pt x="8754" y="2938"/>
                      <a:pt x="8758" y="2946"/>
                    </a:cubicBezTo>
                    <a:lnTo>
                      <a:pt x="8758" y="2907"/>
                    </a:lnTo>
                    <a:lnTo>
                      <a:pt x="8797" y="2869"/>
                    </a:lnTo>
                    <a:lnTo>
                      <a:pt x="8797" y="2831"/>
                    </a:lnTo>
                    <a:lnTo>
                      <a:pt x="8797" y="2793"/>
                    </a:lnTo>
                    <a:lnTo>
                      <a:pt x="7994" y="1531"/>
                    </a:lnTo>
                    <a:lnTo>
                      <a:pt x="7994" y="1492"/>
                    </a:lnTo>
                    <a:lnTo>
                      <a:pt x="7955" y="1492"/>
                    </a:lnTo>
                    <a:lnTo>
                      <a:pt x="7104" y="1788"/>
                    </a:lnTo>
                    <a:lnTo>
                      <a:pt x="7104" y="1788"/>
                    </a:lnTo>
                    <a:cubicBezTo>
                      <a:pt x="6876" y="1563"/>
                      <a:pt x="6575" y="1376"/>
                      <a:pt x="6311" y="1263"/>
                    </a:cubicBezTo>
                    <a:close/>
                    <a:moveTo>
                      <a:pt x="8452" y="3213"/>
                    </a:moveTo>
                    <a:lnTo>
                      <a:pt x="8157" y="3509"/>
                    </a:lnTo>
                    <a:lnTo>
                      <a:pt x="8157" y="3509"/>
                    </a:lnTo>
                    <a:cubicBezTo>
                      <a:pt x="8153" y="3500"/>
                      <a:pt x="8150" y="3490"/>
                      <a:pt x="8147" y="3481"/>
                    </a:cubicBezTo>
                    <a:lnTo>
                      <a:pt x="8147" y="3519"/>
                    </a:lnTo>
                    <a:lnTo>
                      <a:pt x="8157" y="3509"/>
                    </a:lnTo>
                    <a:lnTo>
                      <a:pt x="8157" y="3509"/>
                    </a:lnTo>
                    <a:cubicBezTo>
                      <a:pt x="8160" y="3518"/>
                      <a:pt x="8163" y="3527"/>
                      <a:pt x="8166" y="3535"/>
                    </a:cubicBezTo>
                    <a:lnTo>
                      <a:pt x="8166" y="3535"/>
                    </a:lnTo>
                    <a:lnTo>
                      <a:pt x="8452" y="3213"/>
                    </a:lnTo>
                    <a:close/>
                    <a:moveTo>
                      <a:pt x="344" y="2946"/>
                    </a:moveTo>
                    <a:cubicBezTo>
                      <a:pt x="297" y="3182"/>
                      <a:pt x="235" y="3462"/>
                      <a:pt x="168" y="3786"/>
                    </a:cubicBezTo>
                    <a:lnTo>
                      <a:pt x="168" y="3786"/>
                    </a:lnTo>
                    <a:cubicBezTo>
                      <a:pt x="240" y="3478"/>
                      <a:pt x="299" y="3211"/>
                      <a:pt x="344" y="2984"/>
                    </a:cubicBezTo>
                    <a:lnTo>
                      <a:pt x="1300" y="2984"/>
                    </a:lnTo>
                    <a:lnTo>
                      <a:pt x="1262" y="2946"/>
                    </a:lnTo>
                    <a:close/>
                    <a:moveTo>
                      <a:pt x="168" y="3786"/>
                    </a:moveTo>
                    <a:cubicBezTo>
                      <a:pt x="118" y="3997"/>
                      <a:pt x="62" y="4227"/>
                      <a:pt x="0" y="4476"/>
                    </a:cubicBezTo>
                    <a:lnTo>
                      <a:pt x="842" y="4858"/>
                    </a:lnTo>
                    <a:cubicBezTo>
                      <a:pt x="878" y="5183"/>
                      <a:pt x="914" y="5474"/>
                      <a:pt x="1014" y="5795"/>
                    </a:cubicBezTo>
                    <a:lnTo>
                      <a:pt x="1014" y="5795"/>
                    </a:lnTo>
                    <a:lnTo>
                      <a:pt x="1033" y="5776"/>
                    </a:lnTo>
                    <a:cubicBezTo>
                      <a:pt x="956" y="5432"/>
                      <a:pt x="880" y="5126"/>
                      <a:pt x="880" y="4820"/>
                    </a:cubicBezTo>
                    <a:lnTo>
                      <a:pt x="45" y="4402"/>
                    </a:lnTo>
                    <a:lnTo>
                      <a:pt x="45" y="4402"/>
                    </a:lnTo>
                    <a:cubicBezTo>
                      <a:pt x="87" y="4182"/>
                      <a:pt x="128" y="3976"/>
                      <a:pt x="168" y="3786"/>
                    </a:cubicBezTo>
                    <a:close/>
                    <a:moveTo>
                      <a:pt x="383" y="6388"/>
                    </a:moveTo>
                    <a:lnTo>
                      <a:pt x="383" y="6426"/>
                    </a:lnTo>
                    <a:lnTo>
                      <a:pt x="398" y="6411"/>
                    </a:lnTo>
                    <a:lnTo>
                      <a:pt x="398" y="6411"/>
                    </a:lnTo>
                    <a:lnTo>
                      <a:pt x="383" y="6388"/>
                    </a:lnTo>
                    <a:close/>
                    <a:moveTo>
                      <a:pt x="1014" y="5795"/>
                    </a:moveTo>
                    <a:lnTo>
                      <a:pt x="398" y="6411"/>
                    </a:lnTo>
                    <a:lnTo>
                      <a:pt x="398" y="6411"/>
                    </a:lnTo>
                    <a:lnTo>
                      <a:pt x="413" y="6434"/>
                    </a:lnTo>
                    <a:lnTo>
                      <a:pt x="1023" y="5824"/>
                    </a:lnTo>
                    <a:lnTo>
                      <a:pt x="1023" y="5824"/>
                    </a:lnTo>
                    <a:cubicBezTo>
                      <a:pt x="1026" y="5833"/>
                      <a:pt x="1030" y="5843"/>
                      <a:pt x="1033" y="5852"/>
                    </a:cubicBezTo>
                    <a:lnTo>
                      <a:pt x="1033" y="5814"/>
                    </a:lnTo>
                    <a:lnTo>
                      <a:pt x="1023" y="5824"/>
                    </a:lnTo>
                    <a:lnTo>
                      <a:pt x="1023" y="5824"/>
                    </a:lnTo>
                    <a:cubicBezTo>
                      <a:pt x="1020" y="5814"/>
                      <a:pt x="1017" y="5804"/>
                      <a:pt x="1014" y="5795"/>
                    </a:cubicBezTo>
                    <a:close/>
                    <a:moveTo>
                      <a:pt x="8166" y="3535"/>
                    </a:moveTo>
                    <a:lnTo>
                      <a:pt x="8147" y="3558"/>
                    </a:lnTo>
                    <a:cubicBezTo>
                      <a:pt x="8223" y="3864"/>
                      <a:pt x="8300" y="4208"/>
                      <a:pt x="8300" y="4514"/>
                    </a:cubicBezTo>
                    <a:lnTo>
                      <a:pt x="9135" y="4894"/>
                    </a:lnTo>
                    <a:lnTo>
                      <a:pt x="9135" y="4894"/>
                    </a:lnTo>
                    <a:cubicBezTo>
                      <a:pt x="9061" y="5366"/>
                      <a:pt x="8953" y="5839"/>
                      <a:pt x="8844" y="6311"/>
                    </a:cubicBezTo>
                    <a:lnTo>
                      <a:pt x="7841" y="6311"/>
                    </a:lnTo>
                    <a:lnTo>
                      <a:pt x="7841" y="6350"/>
                    </a:lnTo>
                    <a:cubicBezTo>
                      <a:pt x="7688" y="6617"/>
                      <a:pt x="7496" y="6885"/>
                      <a:pt x="7305" y="7153"/>
                    </a:cubicBezTo>
                    <a:lnTo>
                      <a:pt x="7305" y="7191"/>
                    </a:lnTo>
                    <a:cubicBezTo>
                      <a:pt x="7416" y="7449"/>
                      <a:pt x="7491" y="7742"/>
                      <a:pt x="7599" y="8003"/>
                    </a:cubicBezTo>
                    <a:lnTo>
                      <a:pt x="7599" y="8003"/>
                    </a:lnTo>
                    <a:lnTo>
                      <a:pt x="6372" y="8820"/>
                    </a:lnTo>
                    <a:lnTo>
                      <a:pt x="5737" y="8185"/>
                    </a:lnTo>
                    <a:cubicBezTo>
                      <a:pt x="5431" y="8262"/>
                      <a:pt x="5087" y="8338"/>
                      <a:pt x="4781" y="8338"/>
                    </a:cubicBezTo>
                    <a:lnTo>
                      <a:pt x="4743" y="8338"/>
                    </a:lnTo>
                    <a:lnTo>
                      <a:pt x="4363" y="9173"/>
                    </a:lnTo>
                    <a:lnTo>
                      <a:pt x="4363" y="9173"/>
                    </a:lnTo>
                    <a:lnTo>
                      <a:pt x="2945" y="8882"/>
                    </a:lnTo>
                    <a:lnTo>
                      <a:pt x="2945" y="8882"/>
                    </a:lnTo>
                    <a:lnTo>
                      <a:pt x="2945" y="7994"/>
                    </a:lnTo>
                    <a:lnTo>
                      <a:pt x="2945" y="7956"/>
                    </a:lnTo>
                    <a:lnTo>
                      <a:pt x="2907" y="7956"/>
                    </a:lnTo>
                    <a:cubicBezTo>
                      <a:pt x="2639" y="7803"/>
                      <a:pt x="2371" y="7650"/>
                      <a:pt x="2104" y="7420"/>
                    </a:cubicBezTo>
                    <a:lnTo>
                      <a:pt x="1255" y="7716"/>
                    </a:lnTo>
                    <a:lnTo>
                      <a:pt x="1255" y="7716"/>
                    </a:lnTo>
                    <a:lnTo>
                      <a:pt x="413" y="6434"/>
                    </a:lnTo>
                    <a:lnTo>
                      <a:pt x="383" y="6464"/>
                    </a:lnTo>
                    <a:lnTo>
                      <a:pt x="1224" y="7765"/>
                    </a:lnTo>
                    <a:lnTo>
                      <a:pt x="2075" y="7469"/>
                    </a:lnTo>
                    <a:lnTo>
                      <a:pt x="2075" y="7469"/>
                    </a:lnTo>
                    <a:cubicBezTo>
                      <a:pt x="2304" y="7694"/>
                      <a:pt x="2605" y="7882"/>
                      <a:pt x="2907" y="8032"/>
                    </a:cubicBezTo>
                    <a:lnTo>
                      <a:pt x="2907" y="8912"/>
                    </a:lnTo>
                    <a:lnTo>
                      <a:pt x="2907" y="8950"/>
                    </a:lnTo>
                    <a:lnTo>
                      <a:pt x="2945" y="8950"/>
                    </a:lnTo>
                    <a:lnTo>
                      <a:pt x="4437" y="9256"/>
                    </a:lnTo>
                    <a:cubicBezTo>
                      <a:pt x="4590" y="8989"/>
                      <a:pt x="4704" y="8683"/>
                      <a:pt x="4857" y="8415"/>
                    </a:cubicBezTo>
                    <a:lnTo>
                      <a:pt x="4819" y="8415"/>
                    </a:lnTo>
                    <a:cubicBezTo>
                      <a:pt x="5116" y="8378"/>
                      <a:pt x="5449" y="8341"/>
                      <a:pt x="5748" y="8234"/>
                    </a:cubicBezTo>
                    <a:lnTo>
                      <a:pt x="5748" y="8234"/>
                    </a:lnTo>
                    <a:lnTo>
                      <a:pt x="6370" y="8821"/>
                    </a:lnTo>
                    <a:lnTo>
                      <a:pt x="6370" y="8821"/>
                    </a:lnTo>
                    <a:lnTo>
                      <a:pt x="6349" y="8836"/>
                    </a:lnTo>
                    <a:lnTo>
                      <a:pt x="6385" y="8836"/>
                    </a:lnTo>
                    <a:lnTo>
                      <a:pt x="6425" y="8874"/>
                    </a:lnTo>
                    <a:lnTo>
                      <a:pt x="6464" y="8874"/>
                    </a:lnTo>
                    <a:lnTo>
                      <a:pt x="7764" y="8032"/>
                    </a:lnTo>
                    <a:lnTo>
                      <a:pt x="7764" y="7994"/>
                    </a:lnTo>
                    <a:lnTo>
                      <a:pt x="7468" y="7180"/>
                    </a:lnTo>
                    <a:lnTo>
                      <a:pt x="7468" y="7180"/>
                    </a:lnTo>
                    <a:cubicBezTo>
                      <a:pt x="7683" y="6927"/>
                      <a:pt x="7865" y="6674"/>
                      <a:pt x="8012" y="6388"/>
                    </a:cubicBezTo>
                    <a:lnTo>
                      <a:pt x="8873" y="6388"/>
                    </a:lnTo>
                    <a:lnTo>
                      <a:pt x="8873" y="6350"/>
                    </a:lnTo>
                    <a:cubicBezTo>
                      <a:pt x="8988" y="5852"/>
                      <a:pt x="9103" y="5355"/>
                      <a:pt x="9179" y="4858"/>
                    </a:cubicBezTo>
                    <a:lnTo>
                      <a:pt x="9179" y="4820"/>
                    </a:lnTo>
                    <a:lnTo>
                      <a:pt x="8338" y="4437"/>
                    </a:lnTo>
                    <a:lnTo>
                      <a:pt x="8338" y="4476"/>
                    </a:lnTo>
                    <a:cubicBezTo>
                      <a:pt x="8338" y="4151"/>
                      <a:pt x="8270" y="3827"/>
                      <a:pt x="8166" y="3535"/>
                    </a:cubicBezTo>
                    <a:close/>
                  </a:path>
                </a:pathLst>
              </a:custGeom>
              <a:solidFill>
                <a:srgbClr val="407BFF"/>
              </a:solidFill>
              <a:ln w="9525" cap="flat" cmpd="sng">
                <a:solidFill>
                  <a:srgbClr val="407B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27"/>
              <p:cNvSpPr/>
              <p:nvPr/>
            </p:nvSpPr>
            <p:spPr>
              <a:xfrm rot="1394850">
                <a:off x="6110428" y="3704786"/>
                <a:ext cx="471396" cy="471421"/>
              </a:xfrm>
              <a:custGeom>
                <a:avLst/>
                <a:gdLst/>
                <a:ahLst/>
                <a:cxnLst/>
                <a:rect l="l" t="t" r="r" b="b"/>
                <a:pathLst>
                  <a:path w="18856" h="18857" extrusionOk="0">
                    <a:moveTo>
                      <a:pt x="2601" y="5891"/>
                    </a:moveTo>
                    <a:cubicBezTo>
                      <a:pt x="2907" y="5279"/>
                      <a:pt x="3290" y="4744"/>
                      <a:pt x="3748" y="4246"/>
                    </a:cubicBezTo>
                    <a:lnTo>
                      <a:pt x="3098" y="2449"/>
                    </a:lnTo>
                    <a:lnTo>
                      <a:pt x="5737" y="766"/>
                    </a:lnTo>
                    <a:lnTo>
                      <a:pt x="7076" y="2066"/>
                    </a:lnTo>
                    <a:cubicBezTo>
                      <a:pt x="7726" y="1875"/>
                      <a:pt x="8414" y="1760"/>
                      <a:pt x="9103" y="1722"/>
                    </a:cubicBezTo>
                    <a:lnTo>
                      <a:pt x="9906" y="1"/>
                    </a:lnTo>
                    <a:lnTo>
                      <a:pt x="12966" y="651"/>
                    </a:lnTo>
                    <a:lnTo>
                      <a:pt x="12966" y="2563"/>
                    </a:lnTo>
                    <a:cubicBezTo>
                      <a:pt x="13578" y="2869"/>
                      <a:pt x="14113" y="3290"/>
                      <a:pt x="14649" y="3749"/>
                    </a:cubicBezTo>
                    <a:lnTo>
                      <a:pt x="16408" y="3099"/>
                    </a:lnTo>
                    <a:lnTo>
                      <a:pt x="18129" y="5738"/>
                    </a:lnTo>
                    <a:lnTo>
                      <a:pt x="16790" y="7077"/>
                    </a:lnTo>
                    <a:cubicBezTo>
                      <a:pt x="16982" y="7727"/>
                      <a:pt x="17135" y="8415"/>
                      <a:pt x="17135" y="9104"/>
                    </a:cubicBezTo>
                    <a:lnTo>
                      <a:pt x="18856" y="9868"/>
                    </a:lnTo>
                    <a:lnTo>
                      <a:pt x="18205" y="12966"/>
                    </a:lnTo>
                    <a:lnTo>
                      <a:pt x="16293" y="12966"/>
                    </a:lnTo>
                    <a:cubicBezTo>
                      <a:pt x="15987" y="13540"/>
                      <a:pt x="15566" y="14114"/>
                      <a:pt x="15108" y="14611"/>
                    </a:cubicBezTo>
                    <a:lnTo>
                      <a:pt x="15758" y="16409"/>
                    </a:lnTo>
                    <a:lnTo>
                      <a:pt x="13157" y="18091"/>
                    </a:lnTo>
                    <a:lnTo>
                      <a:pt x="11780" y="16791"/>
                    </a:lnTo>
                    <a:cubicBezTo>
                      <a:pt x="11130" y="16982"/>
                      <a:pt x="10442" y="17097"/>
                      <a:pt x="9791" y="17135"/>
                    </a:cubicBezTo>
                    <a:lnTo>
                      <a:pt x="8988" y="18856"/>
                    </a:lnTo>
                    <a:lnTo>
                      <a:pt x="5928" y="18206"/>
                    </a:lnTo>
                    <a:lnTo>
                      <a:pt x="5928" y="16294"/>
                    </a:lnTo>
                    <a:cubicBezTo>
                      <a:pt x="5317" y="15988"/>
                      <a:pt x="4743" y="15567"/>
                      <a:pt x="4246" y="15108"/>
                    </a:cubicBezTo>
                    <a:lnTo>
                      <a:pt x="2448" y="15758"/>
                    </a:lnTo>
                    <a:lnTo>
                      <a:pt x="765" y="13119"/>
                    </a:lnTo>
                    <a:lnTo>
                      <a:pt x="2104" y="11781"/>
                    </a:lnTo>
                    <a:cubicBezTo>
                      <a:pt x="1874" y="11131"/>
                      <a:pt x="1760" y="10442"/>
                      <a:pt x="1721" y="9754"/>
                    </a:cubicBezTo>
                    <a:lnTo>
                      <a:pt x="0" y="8951"/>
                    </a:lnTo>
                    <a:lnTo>
                      <a:pt x="689" y="5891"/>
                    </a:lnTo>
                    <a:lnTo>
                      <a:pt x="2601" y="5891"/>
                    </a:lnTo>
                    <a:close/>
                    <a:moveTo>
                      <a:pt x="6196" y="8568"/>
                    </a:moveTo>
                    <a:cubicBezTo>
                      <a:pt x="5584" y="11475"/>
                      <a:pt x="8797" y="13693"/>
                      <a:pt x="11283" y="12087"/>
                    </a:cubicBezTo>
                    <a:cubicBezTo>
                      <a:pt x="13769" y="10480"/>
                      <a:pt x="13119" y="6656"/>
                      <a:pt x="10212" y="6006"/>
                    </a:cubicBezTo>
                    <a:cubicBezTo>
                      <a:pt x="8376" y="5623"/>
                      <a:pt x="6617" y="6771"/>
                      <a:pt x="6234" y="8568"/>
                    </a:cubicBezTo>
                    <a:close/>
                  </a:path>
                </a:pathLst>
              </a:custGeom>
              <a:solidFill>
                <a:srgbClr val="A4C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27"/>
              <p:cNvSpPr/>
              <p:nvPr/>
            </p:nvSpPr>
            <p:spPr>
              <a:xfrm rot="1394912">
                <a:off x="5541379" y="3654666"/>
                <a:ext cx="291161" cy="291177"/>
              </a:xfrm>
              <a:custGeom>
                <a:avLst/>
                <a:gdLst/>
                <a:ahLst/>
                <a:cxnLst/>
                <a:rect l="l" t="t" r="r" b="b"/>
                <a:pathLst>
                  <a:path w="18856" h="18857" extrusionOk="0">
                    <a:moveTo>
                      <a:pt x="2601" y="5891"/>
                    </a:moveTo>
                    <a:cubicBezTo>
                      <a:pt x="2907" y="5279"/>
                      <a:pt x="3290" y="4744"/>
                      <a:pt x="3748" y="4246"/>
                    </a:cubicBezTo>
                    <a:lnTo>
                      <a:pt x="3098" y="2449"/>
                    </a:lnTo>
                    <a:lnTo>
                      <a:pt x="5737" y="766"/>
                    </a:lnTo>
                    <a:lnTo>
                      <a:pt x="7076" y="2066"/>
                    </a:lnTo>
                    <a:cubicBezTo>
                      <a:pt x="7726" y="1875"/>
                      <a:pt x="8414" y="1760"/>
                      <a:pt x="9103" y="1722"/>
                    </a:cubicBezTo>
                    <a:lnTo>
                      <a:pt x="9906" y="1"/>
                    </a:lnTo>
                    <a:lnTo>
                      <a:pt x="12966" y="651"/>
                    </a:lnTo>
                    <a:lnTo>
                      <a:pt x="12966" y="2563"/>
                    </a:lnTo>
                    <a:cubicBezTo>
                      <a:pt x="13578" y="2869"/>
                      <a:pt x="14113" y="3290"/>
                      <a:pt x="14649" y="3749"/>
                    </a:cubicBezTo>
                    <a:lnTo>
                      <a:pt x="16408" y="3099"/>
                    </a:lnTo>
                    <a:lnTo>
                      <a:pt x="18129" y="5738"/>
                    </a:lnTo>
                    <a:lnTo>
                      <a:pt x="16790" y="7077"/>
                    </a:lnTo>
                    <a:cubicBezTo>
                      <a:pt x="16982" y="7727"/>
                      <a:pt x="17135" y="8415"/>
                      <a:pt x="17135" y="9104"/>
                    </a:cubicBezTo>
                    <a:lnTo>
                      <a:pt x="18856" y="9868"/>
                    </a:lnTo>
                    <a:lnTo>
                      <a:pt x="18205" y="12966"/>
                    </a:lnTo>
                    <a:lnTo>
                      <a:pt x="16293" y="12966"/>
                    </a:lnTo>
                    <a:cubicBezTo>
                      <a:pt x="15987" y="13540"/>
                      <a:pt x="15566" y="14114"/>
                      <a:pt x="15108" y="14611"/>
                    </a:cubicBezTo>
                    <a:lnTo>
                      <a:pt x="15758" y="16409"/>
                    </a:lnTo>
                    <a:lnTo>
                      <a:pt x="13157" y="18091"/>
                    </a:lnTo>
                    <a:lnTo>
                      <a:pt x="11780" y="16791"/>
                    </a:lnTo>
                    <a:cubicBezTo>
                      <a:pt x="11130" y="16982"/>
                      <a:pt x="10442" y="17097"/>
                      <a:pt x="9791" y="17135"/>
                    </a:cubicBezTo>
                    <a:lnTo>
                      <a:pt x="8988" y="18856"/>
                    </a:lnTo>
                    <a:lnTo>
                      <a:pt x="5928" y="18206"/>
                    </a:lnTo>
                    <a:lnTo>
                      <a:pt x="5928" y="16294"/>
                    </a:lnTo>
                    <a:cubicBezTo>
                      <a:pt x="5317" y="15988"/>
                      <a:pt x="4743" y="15567"/>
                      <a:pt x="4246" y="15108"/>
                    </a:cubicBezTo>
                    <a:lnTo>
                      <a:pt x="2448" y="15758"/>
                    </a:lnTo>
                    <a:lnTo>
                      <a:pt x="765" y="13119"/>
                    </a:lnTo>
                    <a:lnTo>
                      <a:pt x="2104" y="11781"/>
                    </a:lnTo>
                    <a:cubicBezTo>
                      <a:pt x="1874" y="11131"/>
                      <a:pt x="1760" y="10442"/>
                      <a:pt x="1721" y="9754"/>
                    </a:cubicBezTo>
                    <a:lnTo>
                      <a:pt x="0" y="8951"/>
                    </a:lnTo>
                    <a:lnTo>
                      <a:pt x="689" y="5891"/>
                    </a:lnTo>
                    <a:lnTo>
                      <a:pt x="2601" y="5891"/>
                    </a:lnTo>
                    <a:close/>
                    <a:moveTo>
                      <a:pt x="6196" y="8568"/>
                    </a:moveTo>
                    <a:cubicBezTo>
                      <a:pt x="5584" y="11475"/>
                      <a:pt x="8797" y="13693"/>
                      <a:pt x="11283" y="12087"/>
                    </a:cubicBezTo>
                    <a:cubicBezTo>
                      <a:pt x="13769" y="10480"/>
                      <a:pt x="13119" y="6656"/>
                      <a:pt x="10212" y="6006"/>
                    </a:cubicBezTo>
                    <a:cubicBezTo>
                      <a:pt x="8376" y="5623"/>
                      <a:pt x="6617" y="6771"/>
                      <a:pt x="6234" y="8568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19" name="Google Shape;619;p27"/>
          <p:cNvGrpSpPr/>
          <p:nvPr/>
        </p:nvGrpSpPr>
        <p:grpSpPr>
          <a:xfrm rot="6300261">
            <a:off x="8290204" y="4212005"/>
            <a:ext cx="831897" cy="694964"/>
            <a:chOff x="5541379" y="3307022"/>
            <a:chExt cx="1040443" cy="869183"/>
          </a:xfrm>
        </p:grpSpPr>
        <p:sp>
          <p:nvSpPr>
            <p:cNvPr id="620" name="Google Shape;620;p27"/>
            <p:cNvSpPr/>
            <p:nvPr/>
          </p:nvSpPr>
          <p:spPr>
            <a:xfrm rot="1394850">
              <a:off x="5924709" y="3308199"/>
              <a:ext cx="228548" cy="228548"/>
            </a:xfrm>
            <a:custGeom>
              <a:avLst/>
              <a:gdLst/>
              <a:ahLst/>
              <a:cxnLst/>
              <a:rect l="l" t="t" r="r" b="b"/>
              <a:pathLst>
                <a:path w="9142" h="9142" extrusionOk="0">
                  <a:moveTo>
                    <a:pt x="4592" y="2909"/>
                  </a:moveTo>
                  <a:cubicBezTo>
                    <a:pt x="4705" y="2909"/>
                    <a:pt x="4820" y="2921"/>
                    <a:pt x="4934" y="2946"/>
                  </a:cubicBezTo>
                  <a:cubicBezTo>
                    <a:pt x="6349" y="3252"/>
                    <a:pt x="6732" y="5126"/>
                    <a:pt x="5508" y="5929"/>
                  </a:cubicBezTo>
                  <a:cubicBezTo>
                    <a:pt x="5223" y="6116"/>
                    <a:pt x="4917" y="6199"/>
                    <a:pt x="4620" y="6199"/>
                  </a:cubicBezTo>
                  <a:cubicBezTo>
                    <a:pt x="3640" y="6199"/>
                    <a:pt x="2749" y="5294"/>
                    <a:pt x="2984" y="4208"/>
                  </a:cubicBezTo>
                  <a:cubicBezTo>
                    <a:pt x="3150" y="3443"/>
                    <a:pt x="3837" y="2909"/>
                    <a:pt x="4592" y="2909"/>
                  </a:cubicBezTo>
                  <a:close/>
                  <a:moveTo>
                    <a:pt x="4743" y="1"/>
                  </a:moveTo>
                  <a:lnTo>
                    <a:pt x="4360" y="842"/>
                  </a:lnTo>
                  <a:cubicBezTo>
                    <a:pt x="4054" y="881"/>
                    <a:pt x="3710" y="919"/>
                    <a:pt x="3404" y="1034"/>
                  </a:cubicBezTo>
                  <a:lnTo>
                    <a:pt x="2754" y="383"/>
                  </a:lnTo>
                  <a:lnTo>
                    <a:pt x="1492" y="1225"/>
                  </a:lnTo>
                  <a:lnTo>
                    <a:pt x="1798" y="2104"/>
                  </a:lnTo>
                  <a:cubicBezTo>
                    <a:pt x="1568" y="2334"/>
                    <a:pt x="1377" y="2602"/>
                    <a:pt x="1224" y="2908"/>
                  </a:cubicBezTo>
                  <a:lnTo>
                    <a:pt x="306" y="2908"/>
                  </a:lnTo>
                  <a:lnTo>
                    <a:pt x="0" y="4399"/>
                  </a:lnTo>
                  <a:lnTo>
                    <a:pt x="842" y="4782"/>
                  </a:lnTo>
                  <a:cubicBezTo>
                    <a:pt x="842" y="5088"/>
                    <a:pt x="918" y="5432"/>
                    <a:pt x="995" y="5738"/>
                  </a:cubicBezTo>
                  <a:lnTo>
                    <a:pt x="345" y="6388"/>
                  </a:lnTo>
                  <a:lnTo>
                    <a:pt x="1186" y="7688"/>
                  </a:lnTo>
                  <a:lnTo>
                    <a:pt x="2066" y="7344"/>
                  </a:lnTo>
                  <a:cubicBezTo>
                    <a:pt x="2295" y="7574"/>
                    <a:pt x="2601" y="7765"/>
                    <a:pt x="2869" y="7918"/>
                  </a:cubicBezTo>
                  <a:lnTo>
                    <a:pt x="2869" y="8836"/>
                  </a:lnTo>
                  <a:lnTo>
                    <a:pt x="4360" y="9142"/>
                  </a:lnTo>
                  <a:lnTo>
                    <a:pt x="4743" y="8339"/>
                  </a:lnTo>
                  <a:cubicBezTo>
                    <a:pt x="5087" y="8300"/>
                    <a:pt x="5393" y="8224"/>
                    <a:pt x="5699" y="8147"/>
                  </a:cubicBezTo>
                  <a:lnTo>
                    <a:pt x="6387" y="8798"/>
                  </a:lnTo>
                  <a:lnTo>
                    <a:pt x="7650" y="7956"/>
                  </a:lnTo>
                  <a:lnTo>
                    <a:pt x="7344" y="7076"/>
                  </a:lnTo>
                  <a:cubicBezTo>
                    <a:pt x="7573" y="6847"/>
                    <a:pt x="7764" y="6579"/>
                    <a:pt x="7917" y="6273"/>
                  </a:cubicBezTo>
                  <a:lnTo>
                    <a:pt x="8835" y="6273"/>
                  </a:lnTo>
                  <a:lnTo>
                    <a:pt x="9141" y="4782"/>
                  </a:lnTo>
                  <a:lnTo>
                    <a:pt x="8300" y="4399"/>
                  </a:lnTo>
                  <a:cubicBezTo>
                    <a:pt x="8300" y="4055"/>
                    <a:pt x="8223" y="3749"/>
                    <a:pt x="8109" y="3443"/>
                  </a:cubicBezTo>
                  <a:lnTo>
                    <a:pt x="8759" y="2793"/>
                  </a:lnTo>
                  <a:lnTo>
                    <a:pt x="7917" y="1493"/>
                  </a:lnTo>
                  <a:lnTo>
                    <a:pt x="7076" y="1799"/>
                  </a:lnTo>
                  <a:cubicBezTo>
                    <a:pt x="6808" y="1607"/>
                    <a:pt x="6540" y="1416"/>
                    <a:pt x="6234" y="1263"/>
                  </a:cubicBezTo>
                  <a:lnTo>
                    <a:pt x="6234" y="345"/>
                  </a:lnTo>
                  <a:lnTo>
                    <a:pt x="4743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7"/>
            <p:cNvSpPr/>
            <p:nvPr/>
          </p:nvSpPr>
          <p:spPr>
            <a:xfrm rot="1394850">
              <a:off x="5923606" y="3307022"/>
              <a:ext cx="229498" cy="231423"/>
            </a:xfrm>
            <a:custGeom>
              <a:avLst/>
              <a:gdLst/>
              <a:ahLst/>
              <a:cxnLst/>
              <a:rect l="l" t="t" r="r" b="b"/>
              <a:pathLst>
                <a:path w="9180" h="9257" extrusionOk="0">
                  <a:moveTo>
                    <a:pt x="4743" y="1"/>
                  </a:moveTo>
                  <a:lnTo>
                    <a:pt x="4743" y="39"/>
                  </a:lnTo>
                  <a:lnTo>
                    <a:pt x="4360" y="880"/>
                  </a:lnTo>
                  <a:lnTo>
                    <a:pt x="4398" y="880"/>
                  </a:lnTo>
                  <a:cubicBezTo>
                    <a:pt x="4065" y="880"/>
                    <a:pt x="3731" y="952"/>
                    <a:pt x="3432" y="1061"/>
                  </a:cubicBezTo>
                  <a:lnTo>
                    <a:pt x="3432" y="1061"/>
                  </a:lnTo>
                  <a:lnTo>
                    <a:pt x="2792" y="421"/>
                  </a:lnTo>
                  <a:lnTo>
                    <a:pt x="1606" y="1378"/>
                  </a:lnTo>
                  <a:lnTo>
                    <a:pt x="1912" y="2257"/>
                  </a:lnTo>
                  <a:cubicBezTo>
                    <a:pt x="1759" y="2448"/>
                    <a:pt x="1606" y="2640"/>
                    <a:pt x="1492" y="2869"/>
                  </a:cubicBezTo>
                  <a:cubicBezTo>
                    <a:pt x="1606" y="2640"/>
                    <a:pt x="1759" y="2448"/>
                    <a:pt x="1951" y="2257"/>
                  </a:cubicBezTo>
                  <a:lnTo>
                    <a:pt x="1645" y="1416"/>
                  </a:lnTo>
                  <a:lnTo>
                    <a:pt x="2884" y="590"/>
                  </a:lnTo>
                  <a:lnTo>
                    <a:pt x="2884" y="590"/>
                  </a:lnTo>
                  <a:lnTo>
                    <a:pt x="3519" y="1225"/>
                  </a:lnTo>
                  <a:cubicBezTo>
                    <a:pt x="3825" y="1110"/>
                    <a:pt x="4169" y="1072"/>
                    <a:pt x="4475" y="1033"/>
                  </a:cubicBezTo>
                  <a:cubicBezTo>
                    <a:pt x="4627" y="768"/>
                    <a:pt x="4741" y="503"/>
                    <a:pt x="4892" y="200"/>
                  </a:cubicBezTo>
                  <a:lnTo>
                    <a:pt x="4892" y="200"/>
                  </a:lnTo>
                  <a:lnTo>
                    <a:pt x="6349" y="536"/>
                  </a:lnTo>
                  <a:lnTo>
                    <a:pt x="6311" y="498"/>
                  </a:lnTo>
                  <a:lnTo>
                    <a:pt x="6311" y="345"/>
                  </a:lnTo>
                  <a:lnTo>
                    <a:pt x="6272" y="345"/>
                  </a:lnTo>
                  <a:lnTo>
                    <a:pt x="4781" y="1"/>
                  </a:lnTo>
                  <a:close/>
                  <a:moveTo>
                    <a:pt x="1492" y="2869"/>
                  </a:moveTo>
                  <a:cubicBezTo>
                    <a:pt x="1453" y="2907"/>
                    <a:pt x="1415" y="2946"/>
                    <a:pt x="1377" y="3022"/>
                  </a:cubicBezTo>
                  <a:lnTo>
                    <a:pt x="1492" y="2869"/>
                  </a:lnTo>
                  <a:close/>
                  <a:moveTo>
                    <a:pt x="6311" y="1263"/>
                  </a:moveTo>
                  <a:lnTo>
                    <a:pt x="6311" y="1416"/>
                  </a:lnTo>
                  <a:cubicBezTo>
                    <a:pt x="6617" y="1569"/>
                    <a:pt x="6884" y="1760"/>
                    <a:pt x="7114" y="1990"/>
                  </a:cubicBezTo>
                  <a:lnTo>
                    <a:pt x="7963" y="1657"/>
                  </a:lnTo>
                  <a:lnTo>
                    <a:pt x="7963" y="1657"/>
                  </a:lnTo>
                  <a:cubicBezTo>
                    <a:pt x="8219" y="2060"/>
                    <a:pt x="8475" y="2463"/>
                    <a:pt x="8731" y="2900"/>
                  </a:cubicBezTo>
                  <a:lnTo>
                    <a:pt x="8731" y="2900"/>
                  </a:lnTo>
                  <a:lnTo>
                    <a:pt x="8452" y="3213"/>
                  </a:lnTo>
                  <a:lnTo>
                    <a:pt x="8744" y="2922"/>
                  </a:lnTo>
                  <a:lnTo>
                    <a:pt x="8744" y="2922"/>
                  </a:lnTo>
                  <a:cubicBezTo>
                    <a:pt x="8749" y="2930"/>
                    <a:pt x="8754" y="2938"/>
                    <a:pt x="8758" y="2946"/>
                  </a:cubicBezTo>
                  <a:lnTo>
                    <a:pt x="8758" y="2907"/>
                  </a:lnTo>
                  <a:lnTo>
                    <a:pt x="8797" y="2869"/>
                  </a:lnTo>
                  <a:lnTo>
                    <a:pt x="8797" y="2831"/>
                  </a:lnTo>
                  <a:lnTo>
                    <a:pt x="8797" y="2793"/>
                  </a:lnTo>
                  <a:lnTo>
                    <a:pt x="7994" y="1531"/>
                  </a:lnTo>
                  <a:lnTo>
                    <a:pt x="7994" y="1492"/>
                  </a:lnTo>
                  <a:lnTo>
                    <a:pt x="7955" y="1492"/>
                  </a:lnTo>
                  <a:lnTo>
                    <a:pt x="7104" y="1788"/>
                  </a:lnTo>
                  <a:lnTo>
                    <a:pt x="7104" y="1788"/>
                  </a:lnTo>
                  <a:cubicBezTo>
                    <a:pt x="6876" y="1563"/>
                    <a:pt x="6575" y="1376"/>
                    <a:pt x="6311" y="1263"/>
                  </a:cubicBezTo>
                  <a:close/>
                  <a:moveTo>
                    <a:pt x="8452" y="3213"/>
                  </a:moveTo>
                  <a:lnTo>
                    <a:pt x="8157" y="3509"/>
                  </a:lnTo>
                  <a:lnTo>
                    <a:pt x="8157" y="3509"/>
                  </a:lnTo>
                  <a:cubicBezTo>
                    <a:pt x="8153" y="3500"/>
                    <a:pt x="8150" y="3490"/>
                    <a:pt x="8147" y="3481"/>
                  </a:cubicBezTo>
                  <a:lnTo>
                    <a:pt x="8147" y="3519"/>
                  </a:lnTo>
                  <a:lnTo>
                    <a:pt x="8157" y="3509"/>
                  </a:lnTo>
                  <a:lnTo>
                    <a:pt x="8157" y="3509"/>
                  </a:lnTo>
                  <a:cubicBezTo>
                    <a:pt x="8160" y="3518"/>
                    <a:pt x="8163" y="3527"/>
                    <a:pt x="8166" y="3535"/>
                  </a:cubicBezTo>
                  <a:lnTo>
                    <a:pt x="8166" y="3535"/>
                  </a:lnTo>
                  <a:lnTo>
                    <a:pt x="8452" y="3213"/>
                  </a:lnTo>
                  <a:close/>
                  <a:moveTo>
                    <a:pt x="344" y="2946"/>
                  </a:moveTo>
                  <a:cubicBezTo>
                    <a:pt x="297" y="3182"/>
                    <a:pt x="235" y="3462"/>
                    <a:pt x="168" y="3786"/>
                  </a:cubicBezTo>
                  <a:lnTo>
                    <a:pt x="168" y="3786"/>
                  </a:lnTo>
                  <a:cubicBezTo>
                    <a:pt x="240" y="3478"/>
                    <a:pt x="299" y="3211"/>
                    <a:pt x="344" y="2984"/>
                  </a:cubicBezTo>
                  <a:lnTo>
                    <a:pt x="1300" y="2984"/>
                  </a:lnTo>
                  <a:lnTo>
                    <a:pt x="1262" y="2946"/>
                  </a:lnTo>
                  <a:close/>
                  <a:moveTo>
                    <a:pt x="168" y="3786"/>
                  </a:moveTo>
                  <a:cubicBezTo>
                    <a:pt x="118" y="3997"/>
                    <a:pt x="62" y="4227"/>
                    <a:pt x="0" y="4476"/>
                  </a:cubicBezTo>
                  <a:lnTo>
                    <a:pt x="842" y="4858"/>
                  </a:lnTo>
                  <a:cubicBezTo>
                    <a:pt x="878" y="5183"/>
                    <a:pt x="914" y="5474"/>
                    <a:pt x="1014" y="5795"/>
                  </a:cubicBezTo>
                  <a:lnTo>
                    <a:pt x="1014" y="5795"/>
                  </a:lnTo>
                  <a:lnTo>
                    <a:pt x="1033" y="5776"/>
                  </a:lnTo>
                  <a:cubicBezTo>
                    <a:pt x="956" y="5432"/>
                    <a:pt x="880" y="5126"/>
                    <a:pt x="880" y="4820"/>
                  </a:cubicBezTo>
                  <a:lnTo>
                    <a:pt x="45" y="4402"/>
                  </a:lnTo>
                  <a:lnTo>
                    <a:pt x="45" y="4402"/>
                  </a:lnTo>
                  <a:cubicBezTo>
                    <a:pt x="87" y="4182"/>
                    <a:pt x="128" y="3976"/>
                    <a:pt x="168" y="3786"/>
                  </a:cubicBezTo>
                  <a:close/>
                  <a:moveTo>
                    <a:pt x="383" y="6388"/>
                  </a:moveTo>
                  <a:lnTo>
                    <a:pt x="383" y="6426"/>
                  </a:lnTo>
                  <a:lnTo>
                    <a:pt x="398" y="6411"/>
                  </a:lnTo>
                  <a:lnTo>
                    <a:pt x="398" y="6411"/>
                  </a:lnTo>
                  <a:lnTo>
                    <a:pt x="383" y="6388"/>
                  </a:lnTo>
                  <a:close/>
                  <a:moveTo>
                    <a:pt x="1014" y="5795"/>
                  </a:moveTo>
                  <a:lnTo>
                    <a:pt x="398" y="6411"/>
                  </a:lnTo>
                  <a:lnTo>
                    <a:pt x="398" y="6411"/>
                  </a:lnTo>
                  <a:lnTo>
                    <a:pt x="413" y="6434"/>
                  </a:lnTo>
                  <a:lnTo>
                    <a:pt x="1023" y="5824"/>
                  </a:lnTo>
                  <a:lnTo>
                    <a:pt x="1023" y="5824"/>
                  </a:lnTo>
                  <a:cubicBezTo>
                    <a:pt x="1026" y="5833"/>
                    <a:pt x="1030" y="5843"/>
                    <a:pt x="1033" y="5852"/>
                  </a:cubicBezTo>
                  <a:lnTo>
                    <a:pt x="1033" y="5814"/>
                  </a:lnTo>
                  <a:lnTo>
                    <a:pt x="1023" y="5824"/>
                  </a:lnTo>
                  <a:lnTo>
                    <a:pt x="1023" y="5824"/>
                  </a:lnTo>
                  <a:cubicBezTo>
                    <a:pt x="1020" y="5814"/>
                    <a:pt x="1017" y="5804"/>
                    <a:pt x="1014" y="5795"/>
                  </a:cubicBezTo>
                  <a:close/>
                  <a:moveTo>
                    <a:pt x="8166" y="3535"/>
                  </a:moveTo>
                  <a:lnTo>
                    <a:pt x="8147" y="3558"/>
                  </a:lnTo>
                  <a:cubicBezTo>
                    <a:pt x="8223" y="3864"/>
                    <a:pt x="8300" y="4208"/>
                    <a:pt x="8300" y="4514"/>
                  </a:cubicBezTo>
                  <a:lnTo>
                    <a:pt x="9135" y="4894"/>
                  </a:lnTo>
                  <a:lnTo>
                    <a:pt x="9135" y="4894"/>
                  </a:lnTo>
                  <a:cubicBezTo>
                    <a:pt x="9061" y="5366"/>
                    <a:pt x="8953" y="5839"/>
                    <a:pt x="8844" y="6311"/>
                  </a:cubicBezTo>
                  <a:lnTo>
                    <a:pt x="7841" y="6311"/>
                  </a:lnTo>
                  <a:lnTo>
                    <a:pt x="7841" y="6350"/>
                  </a:lnTo>
                  <a:cubicBezTo>
                    <a:pt x="7688" y="6617"/>
                    <a:pt x="7496" y="6885"/>
                    <a:pt x="7305" y="7153"/>
                  </a:cubicBezTo>
                  <a:lnTo>
                    <a:pt x="7305" y="7191"/>
                  </a:lnTo>
                  <a:cubicBezTo>
                    <a:pt x="7416" y="7449"/>
                    <a:pt x="7491" y="7742"/>
                    <a:pt x="7599" y="8003"/>
                  </a:cubicBezTo>
                  <a:lnTo>
                    <a:pt x="7599" y="8003"/>
                  </a:lnTo>
                  <a:lnTo>
                    <a:pt x="6372" y="8820"/>
                  </a:lnTo>
                  <a:lnTo>
                    <a:pt x="5737" y="8185"/>
                  </a:lnTo>
                  <a:cubicBezTo>
                    <a:pt x="5431" y="8262"/>
                    <a:pt x="5087" y="8338"/>
                    <a:pt x="4781" y="8338"/>
                  </a:cubicBezTo>
                  <a:lnTo>
                    <a:pt x="4743" y="8338"/>
                  </a:lnTo>
                  <a:lnTo>
                    <a:pt x="4363" y="9173"/>
                  </a:lnTo>
                  <a:lnTo>
                    <a:pt x="4363" y="9173"/>
                  </a:lnTo>
                  <a:lnTo>
                    <a:pt x="2945" y="8882"/>
                  </a:lnTo>
                  <a:lnTo>
                    <a:pt x="2945" y="8882"/>
                  </a:lnTo>
                  <a:lnTo>
                    <a:pt x="2945" y="7994"/>
                  </a:lnTo>
                  <a:lnTo>
                    <a:pt x="2945" y="7956"/>
                  </a:lnTo>
                  <a:lnTo>
                    <a:pt x="2907" y="7956"/>
                  </a:lnTo>
                  <a:cubicBezTo>
                    <a:pt x="2639" y="7803"/>
                    <a:pt x="2371" y="7650"/>
                    <a:pt x="2104" y="7420"/>
                  </a:cubicBezTo>
                  <a:lnTo>
                    <a:pt x="1255" y="7716"/>
                  </a:lnTo>
                  <a:lnTo>
                    <a:pt x="1255" y="7716"/>
                  </a:lnTo>
                  <a:lnTo>
                    <a:pt x="413" y="6434"/>
                  </a:lnTo>
                  <a:lnTo>
                    <a:pt x="383" y="6464"/>
                  </a:lnTo>
                  <a:lnTo>
                    <a:pt x="1224" y="7765"/>
                  </a:lnTo>
                  <a:lnTo>
                    <a:pt x="2075" y="7469"/>
                  </a:lnTo>
                  <a:lnTo>
                    <a:pt x="2075" y="7469"/>
                  </a:lnTo>
                  <a:cubicBezTo>
                    <a:pt x="2304" y="7694"/>
                    <a:pt x="2605" y="7882"/>
                    <a:pt x="2907" y="8032"/>
                  </a:cubicBezTo>
                  <a:lnTo>
                    <a:pt x="2907" y="8912"/>
                  </a:lnTo>
                  <a:lnTo>
                    <a:pt x="2907" y="8950"/>
                  </a:lnTo>
                  <a:lnTo>
                    <a:pt x="2945" y="8950"/>
                  </a:lnTo>
                  <a:lnTo>
                    <a:pt x="4437" y="9256"/>
                  </a:lnTo>
                  <a:cubicBezTo>
                    <a:pt x="4590" y="8989"/>
                    <a:pt x="4704" y="8683"/>
                    <a:pt x="4857" y="8415"/>
                  </a:cubicBezTo>
                  <a:lnTo>
                    <a:pt x="4819" y="8415"/>
                  </a:lnTo>
                  <a:cubicBezTo>
                    <a:pt x="5116" y="8378"/>
                    <a:pt x="5449" y="8341"/>
                    <a:pt x="5748" y="8234"/>
                  </a:cubicBezTo>
                  <a:lnTo>
                    <a:pt x="5748" y="8234"/>
                  </a:lnTo>
                  <a:lnTo>
                    <a:pt x="6370" y="8821"/>
                  </a:lnTo>
                  <a:lnTo>
                    <a:pt x="6370" y="8821"/>
                  </a:lnTo>
                  <a:lnTo>
                    <a:pt x="6349" y="8836"/>
                  </a:lnTo>
                  <a:lnTo>
                    <a:pt x="6385" y="8836"/>
                  </a:lnTo>
                  <a:lnTo>
                    <a:pt x="6425" y="8874"/>
                  </a:lnTo>
                  <a:lnTo>
                    <a:pt x="6464" y="8874"/>
                  </a:lnTo>
                  <a:lnTo>
                    <a:pt x="7764" y="8032"/>
                  </a:lnTo>
                  <a:lnTo>
                    <a:pt x="7764" y="7994"/>
                  </a:lnTo>
                  <a:lnTo>
                    <a:pt x="7468" y="7180"/>
                  </a:lnTo>
                  <a:lnTo>
                    <a:pt x="7468" y="7180"/>
                  </a:lnTo>
                  <a:cubicBezTo>
                    <a:pt x="7683" y="6927"/>
                    <a:pt x="7865" y="6674"/>
                    <a:pt x="8012" y="6388"/>
                  </a:cubicBezTo>
                  <a:lnTo>
                    <a:pt x="8873" y="6388"/>
                  </a:lnTo>
                  <a:lnTo>
                    <a:pt x="8873" y="6350"/>
                  </a:lnTo>
                  <a:cubicBezTo>
                    <a:pt x="8988" y="5852"/>
                    <a:pt x="9103" y="5355"/>
                    <a:pt x="9179" y="4858"/>
                  </a:cubicBezTo>
                  <a:lnTo>
                    <a:pt x="9179" y="4820"/>
                  </a:lnTo>
                  <a:lnTo>
                    <a:pt x="8338" y="4437"/>
                  </a:lnTo>
                  <a:lnTo>
                    <a:pt x="8338" y="4476"/>
                  </a:lnTo>
                  <a:cubicBezTo>
                    <a:pt x="8338" y="4151"/>
                    <a:pt x="8270" y="3827"/>
                    <a:pt x="8166" y="3535"/>
                  </a:cubicBezTo>
                  <a:close/>
                </a:path>
              </a:pathLst>
            </a:custGeom>
            <a:solidFill>
              <a:srgbClr val="407BFF"/>
            </a:solidFill>
            <a:ln w="9525" cap="flat" cmpd="sng">
              <a:solidFill>
                <a:srgbClr val="407B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2" name="Google Shape;622;p27"/>
            <p:cNvSpPr/>
            <p:nvPr/>
          </p:nvSpPr>
          <p:spPr>
            <a:xfrm rot="1394850">
              <a:off x="6110427" y="3704783"/>
              <a:ext cx="471395" cy="471422"/>
            </a:xfrm>
            <a:custGeom>
              <a:avLst/>
              <a:gdLst/>
              <a:ahLst/>
              <a:cxnLst/>
              <a:rect l="l" t="t" r="r" b="b"/>
              <a:pathLst>
                <a:path w="18856" h="18857" extrusionOk="0">
                  <a:moveTo>
                    <a:pt x="2601" y="5891"/>
                  </a:moveTo>
                  <a:cubicBezTo>
                    <a:pt x="2907" y="5279"/>
                    <a:pt x="3290" y="4744"/>
                    <a:pt x="3748" y="4246"/>
                  </a:cubicBezTo>
                  <a:lnTo>
                    <a:pt x="3098" y="2449"/>
                  </a:lnTo>
                  <a:lnTo>
                    <a:pt x="5737" y="766"/>
                  </a:lnTo>
                  <a:lnTo>
                    <a:pt x="7076" y="2066"/>
                  </a:lnTo>
                  <a:cubicBezTo>
                    <a:pt x="7726" y="1875"/>
                    <a:pt x="8414" y="1760"/>
                    <a:pt x="9103" y="1722"/>
                  </a:cubicBezTo>
                  <a:lnTo>
                    <a:pt x="9906" y="1"/>
                  </a:lnTo>
                  <a:lnTo>
                    <a:pt x="12966" y="651"/>
                  </a:lnTo>
                  <a:lnTo>
                    <a:pt x="12966" y="2563"/>
                  </a:lnTo>
                  <a:cubicBezTo>
                    <a:pt x="13578" y="2869"/>
                    <a:pt x="14113" y="3290"/>
                    <a:pt x="14649" y="3749"/>
                  </a:cubicBezTo>
                  <a:lnTo>
                    <a:pt x="16408" y="3099"/>
                  </a:lnTo>
                  <a:lnTo>
                    <a:pt x="18129" y="5738"/>
                  </a:lnTo>
                  <a:lnTo>
                    <a:pt x="16790" y="7077"/>
                  </a:lnTo>
                  <a:cubicBezTo>
                    <a:pt x="16982" y="7727"/>
                    <a:pt x="17135" y="8415"/>
                    <a:pt x="17135" y="9104"/>
                  </a:cubicBezTo>
                  <a:lnTo>
                    <a:pt x="18856" y="9868"/>
                  </a:lnTo>
                  <a:lnTo>
                    <a:pt x="18205" y="12966"/>
                  </a:lnTo>
                  <a:lnTo>
                    <a:pt x="16293" y="12966"/>
                  </a:lnTo>
                  <a:cubicBezTo>
                    <a:pt x="15987" y="13540"/>
                    <a:pt x="15566" y="14114"/>
                    <a:pt x="15108" y="14611"/>
                  </a:cubicBezTo>
                  <a:lnTo>
                    <a:pt x="15758" y="16409"/>
                  </a:lnTo>
                  <a:lnTo>
                    <a:pt x="13157" y="18091"/>
                  </a:lnTo>
                  <a:lnTo>
                    <a:pt x="11780" y="16791"/>
                  </a:lnTo>
                  <a:cubicBezTo>
                    <a:pt x="11130" y="16982"/>
                    <a:pt x="10442" y="17097"/>
                    <a:pt x="9791" y="17135"/>
                  </a:cubicBezTo>
                  <a:lnTo>
                    <a:pt x="8988" y="18856"/>
                  </a:lnTo>
                  <a:lnTo>
                    <a:pt x="5928" y="18206"/>
                  </a:lnTo>
                  <a:lnTo>
                    <a:pt x="5928" y="16294"/>
                  </a:lnTo>
                  <a:cubicBezTo>
                    <a:pt x="5317" y="15988"/>
                    <a:pt x="4743" y="15567"/>
                    <a:pt x="4246" y="15108"/>
                  </a:cubicBezTo>
                  <a:lnTo>
                    <a:pt x="2448" y="15758"/>
                  </a:lnTo>
                  <a:lnTo>
                    <a:pt x="765" y="13119"/>
                  </a:lnTo>
                  <a:lnTo>
                    <a:pt x="2104" y="11781"/>
                  </a:lnTo>
                  <a:cubicBezTo>
                    <a:pt x="1874" y="11131"/>
                    <a:pt x="1760" y="10442"/>
                    <a:pt x="1721" y="9754"/>
                  </a:cubicBezTo>
                  <a:lnTo>
                    <a:pt x="0" y="8951"/>
                  </a:lnTo>
                  <a:lnTo>
                    <a:pt x="689" y="5891"/>
                  </a:lnTo>
                  <a:lnTo>
                    <a:pt x="2601" y="5891"/>
                  </a:lnTo>
                  <a:close/>
                  <a:moveTo>
                    <a:pt x="6196" y="8568"/>
                  </a:moveTo>
                  <a:cubicBezTo>
                    <a:pt x="5584" y="11475"/>
                    <a:pt x="8797" y="13693"/>
                    <a:pt x="11283" y="12087"/>
                  </a:cubicBezTo>
                  <a:cubicBezTo>
                    <a:pt x="13769" y="10480"/>
                    <a:pt x="13119" y="6656"/>
                    <a:pt x="10212" y="6006"/>
                  </a:cubicBezTo>
                  <a:cubicBezTo>
                    <a:pt x="8376" y="5623"/>
                    <a:pt x="6617" y="6771"/>
                    <a:pt x="6234" y="8568"/>
                  </a:cubicBezTo>
                  <a:close/>
                </a:path>
              </a:pathLst>
            </a:custGeom>
            <a:solidFill>
              <a:srgbClr val="A4C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27"/>
            <p:cNvSpPr/>
            <p:nvPr/>
          </p:nvSpPr>
          <p:spPr>
            <a:xfrm rot="1394912">
              <a:off x="5541379" y="3654666"/>
              <a:ext cx="291161" cy="291177"/>
            </a:xfrm>
            <a:custGeom>
              <a:avLst/>
              <a:gdLst/>
              <a:ahLst/>
              <a:cxnLst/>
              <a:rect l="l" t="t" r="r" b="b"/>
              <a:pathLst>
                <a:path w="18856" h="18857" extrusionOk="0">
                  <a:moveTo>
                    <a:pt x="2601" y="5891"/>
                  </a:moveTo>
                  <a:cubicBezTo>
                    <a:pt x="2907" y="5279"/>
                    <a:pt x="3290" y="4744"/>
                    <a:pt x="3748" y="4246"/>
                  </a:cubicBezTo>
                  <a:lnTo>
                    <a:pt x="3098" y="2449"/>
                  </a:lnTo>
                  <a:lnTo>
                    <a:pt x="5737" y="766"/>
                  </a:lnTo>
                  <a:lnTo>
                    <a:pt x="7076" y="2066"/>
                  </a:lnTo>
                  <a:cubicBezTo>
                    <a:pt x="7726" y="1875"/>
                    <a:pt x="8414" y="1760"/>
                    <a:pt x="9103" y="1722"/>
                  </a:cubicBezTo>
                  <a:lnTo>
                    <a:pt x="9906" y="1"/>
                  </a:lnTo>
                  <a:lnTo>
                    <a:pt x="12966" y="651"/>
                  </a:lnTo>
                  <a:lnTo>
                    <a:pt x="12966" y="2563"/>
                  </a:lnTo>
                  <a:cubicBezTo>
                    <a:pt x="13578" y="2869"/>
                    <a:pt x="14113" y="3290"/>
                    <a:pt x="14649" y="3749"/>
                  </a:cubicBezTo>
                  <a:lnTo>
                    <a:pt x="16408" y="3099"/>
                  </a:lnTo>
                  <a:lnTo>
                    <a:pt x="18129" y="5738"/>
                  </a:lnTo>
                  <a:lnTo>
                    <a:pt x="16790" y="7077"/>
                  </a:lnTo>
                  <a:cubicBezTo>
                    <a:pt x="16982" y="7727"/>
                    <a:pt x="17135" y="8415"/>
                    <a:pt x="17135" y="9104"/>
                  </a:cubicBezTo>
                  <a:lnTo>
                    <a:pt x="18856" y="9868"/>
                  </a:lnTo>
                  <a:lnTo>
                    <a:pt x="18205" y="12966"/>
                  </a:lnTo>
                  <a:lnTo>
                    <a:pt x="16293" y="12966"/>
                  </a:lnTo>
                  <a:cubicBezTo>
                    <a:pt x="15987" y="13540"/>
                    <a:pt x="15566" y="14114"/>
                    <a:pt x="15108" y="14611"/>
                  </a:cubicBezTo>
                  <a:lnTo>
                    <a:pt x="15758" y="16409"/>
                  </a:lnTo>
                  <a:lnTo>
                    <a:pt x="13157" y="18091"/>
                  </a:lnTo>
                  <a:lnTo>
                    <a:pt x="11780" y="16791"/>
                  </a:lnTo>
                  <a:cubicBezTo>
                    <a:pt x="11130" y="16982"/>
                    <a:pt x="10442" y="17097"/>
                    <a:pt x="9791" y="17135"/>
                  </a:cubicBezTo>
                  <a:lnTo>
                    <a:pt x="8988" y="18856"/>
                  </a:lnTo>
                  <a:lnTo>
                    <a:pt x="5928" y="18206"/>
                  </a:lnTo>
                  <a:lnTo>
                    <a:pt x="5928" y="16294"/>
                  </a:lnTo>
                  <a:cubicBezTo>
                    <a:pt x="5317" y="15988"/>
                    <a:pt x="4743" y="15567"/>
                    <a:pt x="4246" y="15108"/>
                  </a:cubicBezTo>
                  <a:lnTo>
                    <a:pt x="2448" y="15758"/>
                  </a:lnTo>
                  <a:lnTo>
                    <a:pt x="765" y="13119"/>
                  </a:lnTo>
                  <a:lnTo>
                    <a:pt x="2104" y="11781"/>
                  </a:lnTo>
                  <a:cubicBezTo>
                    <a:pt x="1874" y="11131"/>
                    <a:pt x="1760" y="10442"/>
                    <a:pt x="1721" y="9754"/>
                  </a:cubicBezTo>
                  <a:lnTo>
                    <a:pt x="0" y="8951"/>
                  </a:lnTo>
                  <a:lnTo>
                    <a:pt x="689" y="5891"/>
                  </a:lnTo>
                  <a:lnTo>
                    <a:pt x="2601" y="5891"/>
                  </a:lnTo>
                  <a:close/>
                  <a:moveTo>
                    <a:pt x="6196" y="8568"/>
                  </a:moveTo>
                  <a:cubicBezTo>
                    <a:pt x="5584" y="11475"/>
                    <a:pt x="8797" y="13693"/>
                    <a:pt x="11283" y="12087"/>
                  </a:cubicBezTo>
                  <a:cubicBezTo>
                    <a:pt x="13769" y="10480"/>
                    <a:pt x="13119" y="6656"/>
                    <a:pt x="10212" y="6006"/>
                  </a:cubicBezTo>
                  <a:cubicBezTo>
                    <a:pt x="8376" y="5623"/>
                    <a:pt x="6617" y="6771"/>
                    <a:pt x="6234" y="856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" name="Group 190">
            <a:extLst>
              <a:ext uri="{FF2B5EF4-FFF2-40B4-BE49-F238E27FC236}">
                <a16:creationId xmlns:a16="http://schemas.microsoft.com/office/drawing/2014/main" id="{EAB2FF08-6F3B-4A93-9822-DFF112E84685}"/>
              </a:ext>
            </a:extLst>
          </p:cNvPr>
          <p:cNvGrpSpPr/>
          <p:nvPr/>
        </p:nvGrpSpPr>
        <p:grpSpPr>
          <a:xfrm>
            <a:off x="7197560" y="69469"/>
            <a:ext cx="1842406" cy="757820"/>
            <a:chOff x="0" y="0"/>
            <a:chExt cx="2941099" cy="1215942"/>
          </a:xfrm>
        </p:grpSpPr>
        <p:pic>
          <p:nvPicPr>
            <p:cNvPr id="192" name="Picture 191">
              <a:extLst>
                <a:ext uri="{FF2B5EF4-FFF2-40B4-BE49-F238E27FC236}">
                  <a16:creationId xmlns:a16="http://schemas.microsoft.com/office/drawing/2014/main" id="{7B7F9011-D618-44F1-BB4E-E490228C68F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315" t="9380" b="11999"/>
            <a:stretch/>
          </p:blipFill>
          <p:spPr bwMode="auto">
            <a:xfrm>
              <a:off x="1335819" y="683812"/>
              <a:ext cx="1605280" cy="532130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pic>
          <p:nvPicPr>
            <p:cNvPr id="193" name="Picture 192">
              <a:extLst>
                <a:ext uri="{FF2B5EF4-FFF2-40B4-BE49-F238E27FC236}">
                  <a16:creationId xmlns:a16="http://schemas.microsoft.com/office/drawing/2014/main" id="{C1448018-7CBA-4E27-A650-C0120384D91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0226"/>
            <a:stretch/>
          </p:blipFill>
          <p:spPr bwMode="auto">
            <a:xfrm>
              <a:off x="0" y="0"/>
              <a:ext cx="2908300" cy="795020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88" y="1094016"/>
            <a:ext cx="2837700" cy="158879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3737" y="2493169"/>
            <a:ext cx="3162716" cy="1892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805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27"/>
          <p:cNvSpPr txBox="1">
            <a:spLocks noGrp="1"/>
          </p:cNvSpPr>
          <p:nvPr>
            <p:ph type="title"/>
          </p:nvPr>
        </p:nvSpPr>
        <p:spPr>
          <a:xfrm>
            <a:off x="109897" y="432076"/>
            <a:ext cx="7687135" cy="6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71500" indent="-571500" algn="l"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Content Generation For Characters</a:t>
            </a:r>
            <a:b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endParaRPr lang="en-IN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grpSp>
        <p:nvGrpSpPr>
          <p:cNvPr id="191" name="Group 190">
            <a:extLst>
              <a:ext uri="{FF2B5EF4-FFF2-40B4-BE49-F238E27FC236}">
                <a16:creationId xmlns:a16="http://schemas.microsoft.com/office/drawing/2014/main" id="{EAB2FF08-6F3B-4A93-9822-DFF112E84685}"/>
              </a:ext>
            </a:extLst>
          </p:cNvPr>
          <p:cNvGrpSpPr/>
          <p:nvPr/>
        </p:nvGrpSpPr>
        <p:grpSpPr>
          <a:xfrm>
            <a:off x="7197560" y="69469"/>
            <a:ext cx="1842406" cy="757820"/>
            <a:chOff x="0" y="0"/>
            <a:chExt cx="2941099" cy="1215942"/>
          </a:xfrm>
        </p:grpSpPr>
        <p:pic>
          <p:nvPicPr>
            <p:cNvPr id="192" name="Picture 191">
              <a:extLst>
                <a:ext uri="{FF2B5EF4-FFF2-40B4-BE49-F238E27FC236}">
                  <a16:creationId xmlns:a16="http://schemas.microsoft.com/office/drawing/2014/main" id="{7B7F9011-D618-44F1-BB4E-E490228C68F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315" t="9380" b="11999"/>
            <a:stretch/>
          </p:blipFill>
          <p:spPr bwMode="auto">
            <a:xfrm>
              <a:off x="1335819" y="683812"/>
              <a:ext cx="1605280" cy="532130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pic>
          <p:nvPicPr>
            <p:cNvPr id="193" name="Picture 192">
              <a:extLst>
                <a:ext uri="{FF2B5EF4-FFF2-40B4-BE49-F238E27FC236}">
                  <a16:creationId xmlns:a16="http://schemas.microsoft.com/office/drawing/2014/main" id="{C1448018-7CBA-4E27-A650-C0120384D91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0226"/>
            <a:stretch/>
          </p:blipFill>
          <p:spPr bwMode="auto">
            <a:xfrm>
              <a:off x="0" y="0"/>
              <a:ext cx="2908300" cy="795020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  <p:sp>
        <p:nvSpPr>
          <p:cNvPr id="3" name="Rectangle 2"/>
          <p:cNvSpPr/>
          <p:nvPr/>
        </p:nvSpPr>
        <p:spPr>
          <a:xfrm>
            <a:off x="95540" y="1099737"/>
            <a:ext cx="588264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IN" sz="2000" dirty="0">
              <a:solidFill>
                <a:schemeClr val="tx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grpSp>
        <p:nvGrpSpPr>
          <p:cNvPr id="260" name="Google Shape;2487;p42"/>
          <p:cNvGrpSpPr/>
          <p:nvPr/>
        </p:nvGrpSpPr>
        <p:grpSpPr>
          <a:xfrm>
            <a:off x="6980737" y="1499847"/>
            <a:ext cx="2107251" cy="2954366"/>
            <a:chOff x="6388923" y="1763938"/>
            <a:chExt cx="2119128" cy="2785685"/>
          </a:xfrm>
        </p:grpSpPr>
        <p:sp>
          <p:nvSpPr>
            <p:cNvPr id="261" name="Google Shape;2488;p42"/>
            <p:cNvSpPr/>
            <p:nvPr/>
          </p:nvSpPr>
          <p:spPr>
            <a:xfrm rot="5400000">
              <a:off x="6557211" y="2543488"/>
              <a:ext cx="7475" cy="344052"/>
            </a:xfrm>
            <a:custGeom>
              <a:avLst/>
              <a:gdLst/>
              <a:ahLst/>
              <a:cxnLst/>
              <a:rect l="l" t="t" r="r" b="b"/>
              <a:pathLst>
                <a:path w="280" h="26030" extrusionOk="0">
                  <a:moveTo>
                    <a:pt x="140" y="0"/>
                  </a:moveTo>
                  <a:cubicBezTo>
                    <a:pt x="84" y="0"/>
                    <a:pt x="1" y="5831"/>
                    <a:pt x="1" y="13029"/>
                  </a:cubicBezTo>
                  <a:cubicBezTo>
                    <a:pt x="1" y="20199"/>
                    <a:pt x="84" y="26030"/>
                    <a:pt x="140" y="26030"/>
                  </a:cubicBezTo>
                  <a:cubicBezTo>
                    <a:pt x="224" y="26030"/>
                    <a:pt x="280" y="20199"/>
                    <a:pt x="280" y="13029"/>
                  </a:cubicBezTo>
                  <a:cubicBezTo>
                    <a:pt x="280" y="5831"/>
                    <a:pt x="224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2" name="Google Shape;2489;p42"/>
            <p:cNvGrpSpPr/>
            <p:nvPr/>
          </p:nvGrpSpPr>
          <p:grpSpPr>
            <a:xfrm>
              <a:off x="6563581" y="1763938"/>
              <a:ext cx="1944470" cy="2785685"/>
              <a:chOff x="3519150" y="1453075"/>
              <a:chExt cx="2803850" cy="4016850"/>
            </a:xfrm>
          </p:grpSpPr>
          <p:sp>
            <p:nvSpPr>
              <p:cNvPr id="263" name="Google Shape;2490;p42"/>
              <p:cNvSpPr/>
              <p:nvPr/>
            </p:nvSpPr>
            <p:spPr>
              <a:xfrm>
                <a:off x="5301875" y="3814175"/>
                <a:ext cx="1021125" cy="1459050"/>
              </a:xfrm>
              <a:custGeom>
                <a:avLst/>
                <a:gdLst/>
                <a:ahLst/>
                <a:cxnLst/>
                <a:rect l="l" t="t" r="r" b="b"/>
                <a:pathLst>
                  <a:path w="40845" h="58362" extrusionOk="0">
                    <a:moveTo>
                      <a:pt x="36334" y="1"/>
                    </a:moveTo>
                    <a:cubicBezTo>
                      <a:pt x="35149" y="1"/>
                      <a:pt x="33054" y="829"/>
                      <a:pt x="30690" y="5521"/>
                    </a:cubicBezTo>
                    <a:cubicBezTo>
                      <a:pt x="27063" y="12774"/>
                      <a:pt x="25696" y="16987"/>
                      <a:pt x="25696" y="16987"/>
                    </a:cubicBezTo>
                    <a:cubicBezTo>
                      <a:pt x="25696" y="16987"/>
                      <a:pt x="25155" y="17846"/>
                      <a:pt x="24433" y="17846"/>
                    </a:cubicBezTo>
                    <a:cubicBezTo>
                      <a:pt x="24199" y="17846"/>
                      <a:pt x="23947" y="17756"/>
                      <a:pt x="23687" y="17517"/>
                    </a:cubicBezTo>
                    <a:cubicBezTo>
                      <a:pt x="22713" y="16620"/>
                      <a:pt x="21410" y="14193"/>
                      <a:pt x="19842" y="14193"/>
                    </a:cubicBezTo>
                    <a:cubicBezTo>
                      <a:pt x="19703" y="14193"/>
                      <a:pt x="19562" y="14212"/>
                      <a:pt x="19419" y="14253"/>
                    </a:cubicBezTo>
                    <a:cubicBezTo>
                      <a:pt x="17577" y="14811"/>
                      <a:pt x="16991" y="16848"/>
                      <a:pt x="17382" y="19861"/>
                    </a:cubicBezTo>
                    <a:cubicBezTo>
                      <a:pt x="17745" y="22874"/>
                      <a:pt x="18330" y="29486"/>
                      <a:pt x="18386" y="30100"/>
                    </a:cubicBezTo>
                    <a:cubicBezTo>
                      <a:pt x="18429" y="30553"/>
                      <a:pt x="18239" y="31172"/>
                      <a:pt x="17764" y="31172"/>
                    </a:cubicBezTo>
                    <a:cubicBezTo>
                      <a:pt x="17624" y="31172"/>
                      <a:pt x="17460" y="31119"/>
                      <a:pt x="17270" y="30992"/>
                    </a:cubicBezTo>
                    <a:cubicBezTo>
                      <a:pt x="16612" y="30538"/>
                      <a:pt x="13328" y="27015"/>
                      <a:pt x="10880" y="27015"/>
                    </a:cubicBezTo>
                    <a:cubicBezTo>
                      <a:pt x="10321" y="27015"/>
                      <a:pt x="9805" y="27199"/>
                      <a:pt x="9375" y="27645"/>
                    </a:cubicBezTo>
                    <a:cubicBezTo>
                      <a:pt x="7031" y="30044"/>
                      <a:pt x="9459" y="38246"/>
                      <a:pt x="9710" y="39139"/>
                    </a:cubicBezTo>
                    <a:cubicBezTo>
                      <a:pt x="9989" y="40060"/>
                      <a:pt x="9793" y="40450"/>
                      <a:pt x="9375" y="40673"/>
                    </a:cubicBezTo>
                    <a:cubicBezTo>
                      <a:pt x="9352" y="40686"/>
                      <a:pt x="9326" y="40691"/>
                      <a:pt x="9298" y="40691"/>
                    </a:cubicBezTo>
                    <a:cubicBezTo>
                      <a:pt x="8799" y="40691"/>
                      <a:pt x="7430" y="38922"/>
                      <a:pt x="6111" y="37577"/>
                    </a:cubicBezTo>
                    <a:cubicBezTo>
                      <a:pt x="5118" y="36584"/>
                      <a:pt x="3909" y="35606"/>
                      <a:pt x="2842" y="35606"/>
                    </a:cubicBezTo>
                    <a:cubicBezTo>
                      <a:pt x="2379" y="35606"/>
                      <a:pt x="1943" y="35790"/>
                      <a:pt x="1563" y="36238"/>
                    </a:cubicBezTo>
                    <a:cubicBezTo>
                      <a:pt x="336" y="37744"/>
                      <a:pt x="1" y="43910"/>
                      <a:pt x="5943" y="53898"/>
                    </a:cubicBezTo>
                    <a:lnTo>
                      <a:pt x="9012" y="58361"/>
                    </a:lnTo>
                    <a:lnTo>
                      <a:pt x="14425" y="57999"/>
                    </a:lnTo>
                    <a:cubicBezTo>
                      <a:pt x="25975" y="56548"/>
                      <a:pt x="30634" y="52475"/>
                      <a:pt x="31052" y="50578"/>
                    </a:cubicBezTo>
                    <a:cubicBezTo>
                      <a:pt x="31471" y="48708"/>
                      <a:pt x="29211" y="48067"/>
                      <a:pt x="27202" y="47844"/>
                    </a:cubicBezTo>
                    <a:cubicBezTo>
                      <a:pt x="25222" y="47620"/>
                      <a:pt x="22850" y="47648"/>
                      <a:pt x="22766" y="47174"/>
                    </a:cubicBezTo>
                    <a:cubicBezTo>
                      <a:pt x="22683" y="46700"/>
                      <a:pt x="22878" y="46309"/>
                      <a:pt x="23743" y="45946"/>
                    </a:cubicBezTo>
                    <a:cubicBezTo>
                      <a:pt x="24608" y="45584"/>
                      <a:pt x="32559" y="42459"/>
                      <a:pt x="33033" y="39139"/>
                    </a:cubicBezTo>
                    <a:cubicBezTo>
                      <a:pt x="33480" y="35791"/>
                      <a:pt x="26449" y="35261"/>
                      <a:pt x="25501" y="34954"/>
                    </a:cubicBezTo>
                    <a:cubicBezTo>
                      <a:pt x="24580" y="34619"/>
                      <a:pt x="25054" y="33838"/>
                      <a:pt x="25556" y="33531"/>
                    </a:cubicBezTo>
                    <a:cubicBezTo>
                      <a:pt x="26031" y="33197"/>
                      <a:pt x="31638" y="29570"/>
                      <a:pt x="34233" y="28007"/>
                    </a:cubicBezTo>
                    <a:cubicBezTo>
                      <a:pt x="36827" y="26473"/>
                      <a:pt x="38083" y="24743"/>
                      <a:pt x="37385" y="22958"/>
                    </a:cubicBezTo>
                    <a:cubicBezTo>
                      <a:pt x="36716" y="21256"/>
                      <a:pt x="33619" y="21814"/>
                      <a:pt x="32196" y="21590"/>
                    </a:cubicBezTo>
                    <a:cubicBezTo>
                      <a:pt x="30773" y="21367"/>
                      <a:pt x="31387" y="19693"/>
                      <a:pt x="31387" y="19693"/>
                    </a:cubicBezTo>
                    <a:cubicBezTo>
                      <a:pt x="31387" y="19693"/>
                      <a:pt x="33842" y="16039"/>
                      <a:pt x="37330" y="8701"/>
                    </a:cubicBezTo>
                    <a:cubicBezTo>
                      <a:pt x="40845" y="1364"/>
                      <a:pt x="37302" y="164"/>
                      <a:pt x="37302" y="164"/>
                    </a:cubicBezTo>
                    <a:lnTo>
                      <a:pt x="37302" y="164"/>
                    </a:lnTo>
                    <a:lnTo>
                      <a:pt x="37358" y="248"/>
                    </a:lnTo>
                    <a:cubicBezTo>
                      <a:pt x="37358" y="248"/>
                      <a:pt x="36982" y="1"/>
                      <a:pt x="36334" y="1"/>
                    </a:cubicBezTo>
                    <a:close/>
                  </a:path>
                </a:pathLst>
              </a:custGeom>
              <a:solidFill>
                <a:srgbClr val="6797FF">
                  <a:alpha val="608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491;p42"/>
              <p:cNvSpPr/>
              <p:nvPr/>
            </p:nvSpPr>
            <p:spPr>
              <a:xfrm>
                <a:off x="5432300" y="3982875"/>
                <a:ext cx="721925" cy="1477975"/>
              </a:xfrm>
              <a:custGeom>
                <a:avLst/>
                <a:gdLst/>
                <a:ahLst/>
                <a:cxnLst/>
                <a:rect l="l" t="t" r="r" b="b"/>
                <a:pathLst>
                  <a:path w="28877" h="59119" extrusionOk="0">
                    <a:moveTo>
                      <a:pt x="28876" y="0"/>
                    </a:moveTo>
                    <a:lnTo>
                      <a:pt x="28793" y="140"/>
                    </a:lnTo>
                    <a:lnTo>
                      <a:pt x="28570" y="586"/>
                    </a:lnTo>
                    <a:lnTo>
                      <a:pt x="27733" y="2344"/>
                    </a:lnTo>
                    <a:cubicBezTo>
                      <a:pt x="27007" y="3850"/>
                      <a:pt x="25947" y="5998"/>
                      <a:pt x="24636" y="8677"/>
                    </a:cubicBezTo>
                    <a:cubicBezTo>
                      <a:pt x="22013" y="14061"/>
                      <a:pt x="18386" y="21455"/>
                      <a:pt x="14341" y="29601"/>
                    </a:cubicBezTo>
                    <a:cubicBezTo>
                      <a:pt x="10268" y="37748"/>
                      <a:pt x="6641" y="45169"/>
                      <a:pt x="4046" y="50525"/>
                    </a:cubicBezTo>
                    <a:cubicBezTo>
                      <a:pt x="2763" y="53232"/>
                      <a:pt x="1703" y="55408"/>
                      <a:pt x="1005" y="56914"/>
                    </a:cubicBezTo>
                    <a:lnTo>
                      <a:pt x="196" y="58672"/>
                    </a:lnTo>
                    <a:lnTo>
                      <a:pt x="1" y="59118"/>
                    </a:lnTo>
                    <a:cubicBezTo>
                      <a:pt x="57" y="59035"/>
                      <a:pt x="140" y="58867"/>
                      <a:pt x="224" y="58672"/>
                    </a:cubicBezTo>
                    <a:cubicBezTo>
                      <a:pt x="419" y="58253"/>
                      <a:pt x="726" y="57668"/>
                      <a:pt x="1089" y="56942"/>
                    </a:cubicBezTo>
                    <a:cubicBezTo>
                      <a:pt x="1814" y="55436"/>
                      <a:pt x="2875" y="53260"/>
                      <a:pt x="4158" y="50581"/>
                    </a:cubicBezTo>
                    <a:cubicBezTo>
                      <a:pt x="6780" y="45197"/>
                      <a:pt x="10435" y="37803"/>
                      <a:pt x="14481" y="29657"/>
                    </a:cubicBezTo>
                    <a:cubicBezTo>
                      <a:pt x="18526" y="21510"/>
                      <a:pt x="22181" y="14117"/>
                      <a:pt x="24775" y="8733"/>
                    </a:cubicBezTo>
                    <a:cubicBezTo>
                      <a:pt x="26059" y="6054"/>
                      <a:pt x="27119" y="3878"/>
                      <a:pt x="27816" y="2344"/>
                    </a:cubicBezTo>
                    <a:cubicBezTo>
                      <a:pt x="28151" y="1590"/>
                      <a:pt x="28430" y="1005"/>
                      <a:pt x="28625" y="614"/>
                    </a:cubicBezTo>
                    <a:cubicBezTo>
                      <a:pt x="28709" y="419"/>
                      <a:pt x="28793" y="251"/>
                      <a:pt x="28821" y="168"/>
                    </a:cubicBezTo>
                    <a:cubicBezTo>
                      <a:pt x="28876" y="56"/>
                      <a:pt x="28876" y="0"/>
                      <a:pt x="28876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492;p42"/>
              <p:cNvSpPr/>
              <p:nvPr/>
            </p:nvSpPr>
            <p:spPr>
              <a:xfrm>
                <a:off x="5834050" y="4270925"/>
                <a:ext cx="62800" cy="239950"/>
              </a:xfrm>
              <a:custGeom>
                <a:avLst/>
                <a:gdLst/>
                <a:ahLst/>
                <a:cxnLst/>
                <a:rect l="l" t="t" r="r" b="b"/>
                <a:pathLst>
                  <a:path w="2512" h="9598" extrusionOk="0">
                    <a:moveTo>
                      <a:pt x="1" y="0"/>
                    </a:moveTo>
                    <a:cubicBezTo>
                      <a:pt x="1" y="140"/>
                      <a:pt x="29" y="252"/>
                      <a:pt x="84" y="391"/>
                    </a:cubicBezTo>
                    <a:cubicBezTo>
                      <a:pt x="140" y="670"/>
                      <a:pt x="224" y="1033"/>
                      <a:pt x="336" y="1423"/>
                    </a:cubicBezTo>
                    <a:cubicBezTo>
                      <a:pt x="559" y="2344"/>
                      <a:pt x="866" y="3488"/>
                      <a:pt x="1173" y="4827"/>
                    </a:cubicBezTo>
                    <a:cubicBezTo>
                      <a:pt x="1507" y="6166"/>
                      <a:pt x="1814" y="7366"/>
                      <a:pt x="2065" y="8231"/>
                    </a:cubicBezTo>
                    <a:cubicBezTo>
                      <a:pt x="2177" y="8649"/>
                      <a:pt x="2288" y="8984"/>
                      <a:pt x="2372" y="9235"/>
                    </a:cubicBezTo>
                    <a:cubicBezTo>
                      <a:pt x="2400" y="9347"/>
                      <a:pt x="2456" y="9486"/>
                      <a:pt x="2512" y="9598"/>
                    </a:cubicBezTo>
                    <a:cubicBezTo>
                      <a:pt x="2512" y="9458"/>
                      <a:pt x="2484" y="9319"/>
                      <a:pt x="2428" y="9207"/>
                    </a:cubicBezTo>
                    <a:cubicBezTo>
                      <a:pt x="2372" y="8928"/>
                      <a:pt x="2288" y="8566"/>
                      <a:pt x="2177" y="8175"/>
                    </a:cubicBezTo>
                    <a:lnTo>
                      <a:pt x="1368" y="4771"/>
                    </a:lnTo>
                    <a:cubicBezTo>
                      <a:pt x="1033" y="3432"/>
                      <a:pt x="726" y="2232"/>
                      <a:pt x="447" y="1368"/>
                    </a:cubicBezTo>
                    <a:cubicBezTo>
                      <a:pt x="336" y="949"/>
                      <a:pt x="224" y="614"/>
                      <a:pt x="140" y="363"/>
                    </a:cubicBezTo>
                    <a:cubicBezTo>
                      <a:pt x="112" y="224"/>
                      <a:pt x="57" y="112"/>
                      <a:pt x="1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493;p42"/>
              <p:cNvSpPr/>
              <p:nvPr/>
            </p:nvSpPr>
            <p:spPr>
              <a:xfrm>
                <a:off x="5909375" y="4431325"/>
                <a:ext cx="274150" cy="81725"/>
              </a:xfrm>
              <a:custGeom>
                <a:avLst/>
                <a:gdLst/>
                <a:ahLst/>
                <a:cxnLst/>
                <a:rect l="l" t="t" r="r" b="b"/>
                <a:pathLst>
                  <a:path w="10966" h="3269" extrusionOk="0">
                    <a:moveTo>
                      <a:pt x="10934" y="0"/>
                    </a:moveTo>
                    <a:cubicBezTo>
                      <a:pt x="10837" y="0"/>
                      <a:pt x="8394" y="661"/>
                      <a:pt x="5441" y="1536"/>
                    </a:cubicBezTo>
                    <a:cubicBezTo>
                      <a:pt x="2428" y="2456"/>
                      <a:pt x="1" y="3210"/>
                      <a:pt x="1" y="3265"/>
                    </a:cubicBezTo>
                    <a:cubicBezTo>
                      <a:pt x="1" y="3268"/>
                      <a:pt x="4" y="3269"/>
                      <a:pt x="11" y="3269"/>
                    </a:cubicBezTo>
                    <a:cubicBezTo>
                      <a:pt x="188" y="3269"/>
                      <a:pt x="2597" y="2590"/>
                      <a:pt x="5497" y="1731"/>
                    </a:cubicBezTo>
                    <a:cubicBezTo>
                      <a:pt x="8510" y="838"/>
                      <a:pt x="10965" y="57"/>
                      <a:pt x="10937" y="1"/>
                    </a:cubicBezTo>
                    <a:cubicBezTo>
                      <a:pt x="10937" y="1"/>
                      <a:pt x="10936" y="0"/>
                      <a:pt x="1093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494;p42"/>
              <p:cNvSpPr/>
              <p:nvPr/>
            </p:nvSpPr>
            <p:spPr>
              <a:xfrm>
                <a:off x="5739900" y="4807450"/>
                <a:ext cx="25250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10100" h="599" extrusionOk="0">
                    <a:moveTo>
                      <a:pt x="9891" y="1"/>
                    </a:moveTo>
                    <a:cubicBezTo>
                      <a:pt x="9821" y="1"/>
                      <a:pt x="9751" y="8"/>
                      <a:pt x="9681" y="22"/>
                    </a:cubicBezTo>
                    <a:lnTo>
                      <a:pt x="8621" y="105"/>
                    </a:lnTo>
                    <a:cubicBezTo>
                      <a:pt x="7701" y="189"/>
                      <a:pt x="6445" y="273"/>
                      <a:pt x="5050" y="357"/>
                    </a:cubicBezTo>
                    <a:cubicBezTo>
                      <a:pt x="3655" y="412"/>
                      <a:pt x="2400" y="440"/>
                      <a:pt x="1479" y="440"/>
                    </a:cubicBezTo>
                    <a:lnTo>
                      <a:pt x="391" y="440"/>
                    </a:lnTo>
                    <a:cubicBezTo>
                      <a:pt x="252" y="440"/>
                      <a:pt x="112" y="440"/>
                      <a:pt x="0" y="468"/>
                    </a:cubicBezTo>
                    <a:cubicBezTo>
                      <a:pt x="112" y="496"/>
                      <a:pt x="252" y="524"/>
                      <a:pt x="391" y="524"/>
                    </a:cubicBezTo>
                    <a:cubicBezTo>
                      <a:pt x="642" y="552"/>
                      <a:pt x="1005" y="580"/>
                      <a:pt x="1479" y="580"/>
                    </a:cubicBezTo>
                    <a:cubicBezTo>
                      <a:pt x="1860" y="591"/>
                      <a:pt x="2299" y="598"/>
                      <a:pt x="2782" y="598"/>
                    </a:cubicBezTo>
                    <a:cubicBezTo>
                      <a:pt x="3464" y="598"/>
                      <a:pt x="4233" y="585"/>
                      <a:pt x="5050" y="552"/>
                    </a:cubicBezTo>
                    <a:cubicBezTo>
                      <a:pt x="6445" y="496"/>
                      <a:pt x="7701" y="357"/>
                      <a:pt x="8621" y="245"/>
                    </a:cubicBezTo>
                    <a:cubicBezTo>
                      <a:pt x="9068" y="189"/>
                      <a:pt x="9458" y="133"/>
                      <a:pt x="9709" y="105"/>
                    </a:cubicBezTo>
                    <a:cubicBezTo>
                      <a:pt x="9821" y="78"/>
                      <a:pt x="9960" y="50"/>
                      <a:pt x="10100" y="22"/>
                    </a:cubicBezTo>
                    <a:cubicBezTo>
                      <a:pt x="10030" y="8"/>
                      <a:pt x="9960" y="1"/>
                      <a:pt x="989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495;p42"/>
              <p:cNvSpPr/>
              <p:nvPr/>
            </p:nvSpPr>
            <p:spPr>
              <a:xfrm>
                <a:off x="5623425" y="4614775"/>
                <a:ext cx="118600" cy="202300"/>
              </a:xfrm>
              <a:custGeom>
                <a:avLst/>
                <a:gdLst/>
                <a:ahLst/>
                <a:cxnLst/>
                <a:rect l="l" t="t" r="r" b="b"/>
                <a:pathLst>
                  <a:path w="4744" h="8092" extrusionOk="0">
                    <a:moveTo>
                      <a:pt x="0" y="1"/>
                    </a:moveTo>
                    <a:cubicBezTo>
                      <a:pt x="56" y="112"/>
                      <a:pt x="112" y="252"/>
                      <a:pt x="168" y="363"/>
                    </a:cubicBezTo>
                    <a:cubicBezTo>
                      <a:pt x="279" y="559"/>
                      <a:pt x="447" y="866"/>
                      <a:pt x="642" y="1228"/>
                    </a:cubicBezTo>
                    <a:cubicBezTo>
                      <a:pt x="1060" y="1982"/>
                      <a:pt x="1646" y="2986"/>
                      <a:pt x="2288" y="4102"/>
                    </a:cubicBezTo>
                    <a:cubicBezTo>
                      <a:pt x="2958" y="5218"/>
                      <a:pt x="3543" y="6222"/>
                      <a:pt x="3990" y="6920"/>
                    </a:cubicBezTo>
                    <a:cubicBezTo>
                      <a:pt x="4213" y="7282"/>
                      <a:pt x="4408" y="7589"/>
                      <a:pt x="4520" y="7785"/>
                    </a:cubicBezTo>
                    <a:cubicBezTo>
                      <a:pt x="4576" y="7896"/>
                      <a:pt x="4659" y="7980"/>
                      <a:pt x="4743" y="8091"/>
                    </a:cubicBezTo>
                    <a:cubicBezTo>
                      <a:pt x="4715" y="7952"/>
                      <a:pt x="4659" y="7840"/>
                      <a:pt x="4576" y="7729"/>
                    </a:cubicBezTo>
                    <a:cubicBezTo>
                      <a:pt x="4464" y="7533"/>
                      <a:pt x="4297" y="7227"/>
                      <a:pt x="4101" y="6864"/>
                    </a:cubicBezTo>
                    <a:cubicBezTo>
                      <a:pt x="3683" y="6111"/>
                      <a:pt x="3097" y="5106"/>
                      <a:pt x="2455" y="3990"/>
                    </a:cubicBezTo>
                    <a:cubicBezTo>
                      <a:pt x="1814" y="2874"/>
                      <a:pt x="1200" y="1870"/>
                      <a:pt x="754" y="1145"/>
                    </a:cubicBezTo>
                    <a:cubicBezTo>
                      <a:pt x="530" y="782"/>
                      <a:pt x="363" y="503"/>
                      <a:pt x="223" y="308"/>
                    </a:cubicBezTo>
                    <a:cubicBezTo>
                      <a:pt x="168" y="196"/>
                      <a:pt x="84" y="84"/>
                      <a:pt x="0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496;p42"/>
              <p:cNvSpPr/>
              <p:nvPr/>
            </p:nvSpPr>
            <p:spPr>
              <a:xfrm>
                <a:off x="5439975" y="4866575"/>
                <a:ext cx="154175" cy="256700"/>
              </a:xfrm>
              <a:custGeom>
                <a:avLst/>
                <a:gdLst/>
                <a:ahLst/>
                <a:cxnLst/>
                <a:rect l="l" t="t" r="r" b="b"/>
                <a:pathLst>
                  <a:path w="6167" h="102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7" y="140"/>
                      <a:pt x="112" y="279"/>
                      <a:pt x="196" y="419"/>
                    </a:cubicBezTo>
                    <a:lnTo>
                      <a:pt x="838" y="1535"/>
                    </a:lnTo>
                    <a:cubicBezTo>
                      <a:pt x="1396" y="2483"/>
                      <a:pt x="2149" y="3767"/>
                      <a:pt x="2986" y="5190"/>
                    </a:cubicBezTo>
                    <a:cubicBezTo>
                      <a:pt x="3851" y="6612"/>
                      <a:pt x="4632" y="7868"/>
                      <a:pt x="5190" y="8789"/>
                    </a:cubicBezTo>
                    <a:lnTo>
                      <a:pt x="5888" y="9877"/>
                    </a:lnTo>
                    <a:cubicBezTo>
                      <a:pt x="5971" y="10016"/>
                      <a:pt x="6055" y="10156"/>
                      <a:pt x="6167" y="10267"/>
                    </a:cubicBezTo>
                    <a:cubicBezTo>
                      <a:pt x="6111" y="10128"/>
                      <a:pt x="6027" y="9988"/>
                      <a:pt x="5943" y="9849"/>
                    </a:cubicBezTo>
                    <a:lnTo>
                      <a:pt x="5302" y="8733"/>
                    </a:lnTo>
                    <a:cubicBezTo>
                      <a:pt x="4772" y="7784"/>
                      <a:pt x="4018" y="6501"/>
                      <a:pt x="3153" y="5078"/>
                    </a:cubicBezTo>
                    <a:cubicBezTo>
                      <a:pt x="2316" y="3683"/>
                      <a:pt x="1535" y="2400"/>
                      <a:pt x="949" y="1479"/>
                    </a:cubicBezTo>
                    <a:lnTo>
                      <a:pt x="252" y="391"/>
                    </a:lnTo>
                    <a:cubicBezTo>
                      <a:pt x="196" y="251"/>
                      <a:pt x="85" y="112"/>
                      <a:pt x="1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497;p42"/>
              <p:cNvSpPr/>
              <p:nvPr/>
            </p:nvSpPr>
            <p:spPr>
              <a:xfrm>
                <a:off x="5592025" y="5092550"/>
                <a:ext cx="319475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12779" h="978" extrusionOk="0">
                    <a:moveTo>
                      <a:pt x="12779" y="1"/>
                    </a:moveTo>
                    <a:cubicBezTo>
                      <a:pt x="12611" y="1"/>
                      <a:pt x="12444" y="1"/>
                      <a:pt x="12276" y="29"/>
                    </a:cubicBezTo>
                    <a:lnTo>
                      <a:pt x="10909" y="196"/>
                    </a:lnTo>
                    <a:cubicBezTo>
                      <a:pt x="9765" y="308"/>
                      <a:pt x="8175" y="475"/>
                      <a:pt x="6390" y="586"/>
                    </a:cubicBezTo>
                    <a:cubicBezTo>
                      <a:pt x="4632" y="726"/>
                      <a:pt x="3014" y="782"/>
                      <a:pt x="1870" y="838"/>
                    </a:cubicBezTo>
                    <a:lnTo>
                      <a:pt x="503" y="893"/>
                    </a:lnTo>
                    <a:cubicBezTo>
                      <a:pt x="336" y="893"/>
                      <a:pt x="168" y="921"/>
                      <a:pt x="1" y="949"/>
                    </a:cubicBezTo>
                    <a:cubicBezTo>
                      <a:pt x="140" y="977"/>
                      <a:pt x="308" y="977"/>
                      <a:pt x="475" y="977"/>
                    </a:cubicBezTo>
                    <a:lnTo>
                      <a:pt x="1870" y="977"/>
                    </a:lnTo>
                    <a:cubicBezTo>
                      <a:pt x="3014" y="949"/>
                      <a:pt x="4604" y="893"/>
                      <a:pt x="6390" y="782"/>
                    </a:cubicBezTo>
                    <a:cubicBezTo>
                      <a:pt x="8175" y="642"/>
                      <a:pt x="9793" y="475"/>
                      <a:pt x="10937" y="308"/>
                    </a:cubicBezTo>
                    <a:cubicBezTo>
                      <a:pt x="11495" y="224"/>
                      <a:pt x="11969" y="168"/>
                      <a:pt x="12304" y="112"/>
                    </a:cubicBezTo>
                    <a:cubicBezTo>
                      <a:pt x="12472" y="84"/>
                      <a:pt x="12611" y="56"/>
                      <a:pt x="1277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498;p42"/>
              <p:cNvSpPr/>
              <p:nvPr/>
            </p:nvSpPr>
            <p:spPr>
              <a:xfrm>
                <a:off x="3812775" y="3743625"/>
                <a:ext cx="1487750" cy="1632125"/>
              </a:xfrm>
              <a:custGeom>
                <a:avLst/>
                <a:gdLst/>
                <a:ahLst/>
                <a:cxnLst/>
                <a:rect l="l" t="t" r="r" b="b"/>
                <a:pathLst>
                  <a:path w="59510" h="65285" extrusionOk="0">
                    <a:moveTo>
                      <a:pt x="1" y="1"/>
                    </a:moveTo>
                    <a:lnTo>
                      <a:pt x="1" y="65285"/>
                    </a:lnTo>
                    <a:lnTo>
                      <a:pt x="59509" y="65285"/>
                    </a:lnTo>
                    <a:lnTo>
                      <a:pt x="59509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499;p42"/>
              <p:cNvSpPr/>
              <p:nvPr/>
            </p:nvSpPr>
            <p:spPr>
              <a:xfrm>
                <a:off x="3595875" y="4070050"/>
                <a:ext cx="1625825" cy="403875"/>
              </a:xfrm>
              <a:custGeom>
                <a:avLst/>
                <a:gdLst/>
                <a:ahLst/>
                <a:cxnLst/>
                <a:rect l="l" t="t" r="r" b="b"/>
                <a:pathLst>
                  <a:path w="65033" h="16155" extrusionOk="0">
                    <a:moveTo>
                      <a:pt x="0" y="1"/>
                    </a:moveTo>
                    <a:lnTo>
                      <a:pt x="0" y="16154"/>
                    </a:lnTo>
                    <a:lnTo>
                      <a:pt x="65032" y="16154"/>
                    </a:lnTo>
                    <a:lnTo>
                      <a:pt x="65032" y="1"/>
                    </a:lnTo>
                    <a:close/>
                  </a:path>
                </a:pathLst>
              </a:custGeom>
              <a:solidFill>
                <a:srgbClr val="A4C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500;p42"/>
              <p:cNvSpPr/>
              <p:nvPr/>
            </p:nvSpPr>
            <p:spPr>
              <a:xfrm>
                <a:off x="3667700" y="4153750"/>
                <a:ext cx="320175" cy="48850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54" extrusionOk="0">
                    <a:moveTo>
                      <a:pt x="1" y="0"/>
                    </a:moveTo>
                    <a:lnTo>
                      <a:pt x="1" y="1953"/>
                    </a:lnTo>
                    <a:lnTo>
                      <a:pt x="12806" y="1953"/>
                    </a:lnTo>
                    <a:lnTo>
                      <a:pt x="12806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501;p42"/>
              <p:cNvSpPr/>
              <p:nvPr/>
            </p:nvSpPr>
            <p:spPr>
              <a:xfrm>
                <a:off x="3667700" y="4238150"/>
                <a:ext cx="320175" cy="49550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82" extrusionOk="0">
                    <a:moveTo>
                      <a:pt x="1" y="0"/>
                    </a:moveTo>
                    <a:lnTo>
                      <a:pt x="1" y="1981"/>
                    </a:lnTo>
                    <a:lnTo>
                      <a:pt x="12806" y="1981"/>
                    </a:lnTo>
                    <a:lnTo>
                      <a:pt x="12806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502;p42"/>
              <p:cNvSpPr/>
              <p:nvPr/>
            </p:nvSpPr>
            <p:spPr>
              <a:xfrm>
                <a:off x="3667700" y="4326025"/>
                <a:ext cx="320175" cy="48850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54" extrusionOk="0">
                    <a:moveTo>
                      <a:pt x="1" y="1"/>
                    </a:moveTo>
                    <a:lnTo>
                      <a:pt x="1" y="1953"/>
                    </a:lnTo>
                    <a:lnTo>
                      <a:pt x="12806" y="1953"/>
                    </a:lnTo>
                    <a:lnTo>
                      <a:pt x="12806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503;p42"/>
              <p:cNvSpPr/>
              <p:nvPr/>
            </p:nvSpPr>
            <p:spPr>
              <a:xfrm>
                <a:off x="4071550" y="4164900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1004" y="1"/>
                    </a:moveTo>
                    <a:cubicBezTo>
                      <a:pt x="335" y="1"/>
                      <a:pt x="0" y="782"/>
                      <a:pt x="474" y="1256"/>
                    </a:cubicBezTo>
                    <a:cubicBezTo>
                      <a:pt x="628" y="1410"/>
                      <a:pt x="814" y="1479"/>
                      <a:pt x="995" y="1479"/>
                    </a:cubicBezTo>
                    <a:cubicBezTo>
                      <a:pt x="1373" y="1479"/>
                      <a:pt x="1730" y="1179"/>
                      <a:pt x="1730" y="726"/>
                    </a:cubicBezTo>
                    <a:cubicBezTo>
                      <a:pt x="1730" y="336"/>
                      <a:pt x="1395" y="1"/>
                      <a:pt x="1004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504;p42"/>
              <p:cNvSpPr/>
              <p:nvPr/>
            </p:nvSpPr>
            <p:spPr>
              <a:xfrm>
                <a:off x="4152450" y="41649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1"/>
                    </a:moveTo>
                    <a:cubicBezTo>
                      <a:pt x="335" y="1"/>
                      <a:pt x="0" y="782"/>
                      <a:pt x="475" y="1256"/>
                    </a:cubicBezTo>
                    <a:cubicBezTo>
                      <a:pt x="628" y="1410"/>
                      <a:pt x="814" y="1479"/>
                      <a:pt x="995" y="1479"/>
                    </a:cubicBezTo>
                    <a:cubicBezTo>
                      <a:pt x="1373" y="1479"/>
                      <a:pt x="1730" y="1179"/>
                      <a:pt x="1730" y="726"/>
                    </a:cubicBezTo>
                    <a:cubicBezTo>
                      <a:pt x="1730" y="336"/>
                      <a:pt x="1395" y="1"/>
                      <a:pt x="1005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505;p42"/>
              <p:cNvSpPr/>
              <p:nvPr/>
            </p:nvSpPr>
            <p:spPr>
              <a:xfrm>
                <a:off x="4234050" y="41649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1"/>
                    </a:moveTo>
                    <a:cubicBezTo>
                      <a:pt x="335" y="1"/>
                      <a:pt x="1" y="782"/>
                      <a:pt x="475" y="1256"/>
                    </a:cubicBezTo>
                    <a:cubicBezTo>
                      <a:pt x="619" y="1410"/>
                      <a:pt x="802" y="1479"/>
                      <a:pt x="983" y="1479"/>
                    </a:cubicBezTo>
                    <a:cubicBezTo>
                      <a:pt x="1360" y="1479"/>
                      <a:pt x="1730" y="1179"/>
                      <a:pt x="1730" y="726"/>
                    </a:cubicBezTo>
                    <a:cubicBezTo>
                      <a:pt x="1702" y="336"/>
                      <a:pt x="1396" y="1"/>
                      <a:pt x="97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506;p42"/>
              <p:cNvSpPr/>
              <p:nvPr/>
            </p:nvSpPr>
            <p:spPr>
              <a:xfrm>
                <a:off x="4314950" y="41649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1"/>
                    </a:moveTo>
                    <a:cubicBezTo>
                      <a:pt x="336" y="1"/>
                      <a:pt x="1" y="782"/>
                      <a:pt x="475" y="1256"/>
                    </a:cubicBezTo>
                    <a:cubicBezTo>
                      <a:pt x="620" y="1410"/>
                      <a:pt x="802" y="1479"/>
                      <a:pt x="983" y="1479"/>
                    </a:cubicBezTo>
                    <a:cubicBezTo>
                      <a:pt x="1361" y="1479"/>
                      <a:pt x="1731" y="1179"/>
                      <a:pt x="1731" y="726"/>
                    </a:cubicBezTo>
                    <a:cubicBezTo>
                      <a:pt x="1731" y="336"/>
                      <a:pt x="1396" y="1"/>
                      <a:pt x="97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507;p42"/>
              <p:cNvSpPr/>
              <p:nvPr/>
            </p:nvSpPr>
            <p:spPr>
              <a:xfrm>
                <a:off x="4942675" y="41649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1"/>
                    </a:moveTo>
                    <a:cubicBezTo>
                      <a:pt x="336" y="1"/>
                      <a:pt x="1" y="782"/>
                      <a:pt x="475" y="1256"/>
                    </a:cubicBezTo>
                    <a:cubicBezTo>
                      <a:pt x="629" y="1410"/>
                      <a:pt x="815" y="1479"/>
                      <a:pt x="996" y="1479"/>
                    </a:cubicBezTo>
                    <a:cubicBezTo>
                      <a:pt x="1374" y="1479"/>
                      <a:pt x="1731" y="1179"/>
                      <a:pt x="1731" y="726"/>
                    </a:cubicBezTo>
                    <a:cubicBezTo>
                      <a:pt x="1731" y="336"/>
                      <a:pt x="1396" y="1"/>
                      <a:pt x="1005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508;p42"/>
              <p:cNvSpPr/>
              <p:nvPr/>
            </p:nvSpPr>
            <p:spPr>
              <a:xfrm>
                <a:off x="5025675" y="41649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1"/>
                    </a:moveTo>
                    <a:cubicBezTo>
                      <a:pt x="336" y="1"/>
                      <a:pt x="1" y="782"/>
                      <a:pt x="475" y="1256"/>
                    </a:cubicBezTo>
                    <a:cubicBezTo>
                      <a:pt x="620" y="1410"/>
                      <a:pt x="802" y="1479"/>
                      <a:pt x="983" y="1479"/>
                    </a:cubicBezTo>
                    <a:cubicBezTo>
                      <a:pt x="1361" y="1479"/>
                      <a:pt x="1731" y="1179"/>
                      <a:pt x="1731" y="726"/>
                    </a:cubicBezTo>
                    <a:cubicBezTo>
                      <a:pt x="1731" y="336"/>
                      <a:pt x="1396" y="1"/>
                      <a:pt x="97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509;p42"/>
              <p:cNvSpPr/>
              <p:nvPr/>
            </p:nvSpPr>
            <p:spPr>
              <a:xfrm>
                <a:off x="4395875" y="4164900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977" y="1"/>
                    </a:moveTo>
                    <a:cubicBezTo>
                      <a:pt x="335" y="1"/>
                      <a:pt x="0" y="782"/>
                      <a:pt x="474" y="1256"/>
                    </a:cubicBezTo>
                    <a:cubicBezTo>
                      <a:pt x="619" y="1410"/>
                      <a:pt x="802" y="1479"/>
                      <a:pt x="982" y="1479"/>
                    </a:cubicBezTo>
                    <a:cubicBezTo>
                      <a:pt x="1360" y="1479"/>
                      <a:pt x="1730" y="1179"/>
                      <a:pt x="1730" y="726"/>
                    </a:cubicBezTo>
                    <a:cubicBezTo>
                      <a:pt x="1730" y="336"/>
                      <a:pt x="1395" y="1"/>
                      <a:pt x="97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510;p42"/>
              <p:cNvSpPr/>
              <p:nvPr/>
            </p:nvSpPr>
            <p:spPr>
              <a:xfrm>
                <a:off x="4794125" y="41649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1"/>
                    </a:moveTo>
                    <a:cubicBezTo>
                      <a:pt x="335" y="1"/>
                      <a:pt x="0" y="782"/>
                      <a:pt x="475" y="1256"/>
                    </a:cubicBezTo>
                    <a:cubicBezTo>
                      <a:pt x="619" y="1410"/>
                      <a:pt x="802" y="1479"/>
                      <a:pt x="983" y="1479"/>
                    </a:cubicBezTo>
                    <a:cubicBezTo>
                      <a:pt x="1360" y="1479"/>
                      <a:pt x="1730" y="1179"/>
                      <a:pt x="1730" y="726"/>
                    </a:cubicBezTo>
                    <a:cubicBezTo>
                      <a:pt x="1730" y="336"/>
                      <a:pt x="1395" y="1"/>
                      <a:pt x="97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511;p42"/>
              <p:cNvSpPr/>
              <p:nvPr/>
            </p:nvSpPr>
            <p:spPr>
              <a:xfrm>
                <a:off x="4476775" y="41649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1"/>
                    </a:moveTo>
                    <a:cubicBezTo>
                      <a:pt x="335" y="1"/>
                      <a:pt x="0" y="782"/>
                      <a:pt x="475" y="1256"/>
                    </a:cubicBezTo>
                    <a:cubicBezTo>
                      <a:pt x="628" y="1410"/>
                      <a:pt x="814" y="1479"/>
                      <a:pt x="995" y="1479"/>
                    </a:cubicBezTo>
                    <a:cubicBezTo>
                      <a:pt x="1373" y="1479"/>
                      <a:pt x="1730" y="1179"/>
                      <a:pt x="1730" y="726"/>
                    </a:cubicBezTo>
                    <a:cubicBezTo>
                      <a:pt x="1730" y="336"/>
                      <a:pt x="1395" y="1"/>
                      <a:pt x="1005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512;p42"/>
              <p:cNvSpPr/>
              <p:nvPr/>
            </p:nvSpPr>
            <p:spPr>
              <a:xfrm>
                <a:off x="4558375" y="4164900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1"/>
                    </a:moveTo>
                    <a:cubicBezTo>
                      <a:pt x="307" y="1"/>
                      <a:pt x="1" y="782"/>
                      <a:pt x="447" y="1256"/>
                    </a:cubicBezTo>
                    <a:cubicBezTo>
                      <a:pt x="601" y="1410"/>
                      <a:pt x="786" y="1479"/>
                      <a:pt x="967" y="1479"/>
                    </a:cubicBezTo>
                    <a:cubicBezTo>
                      <a:pt x="1345" y="1479"/>
                      <a:pt x="1702" y="1179"/>
                      <a:pt x="1702" y="726"/>
                    </a:cubicBezTo>
                    <a:cubicBezTo>
                      <a:pt x="1702" y="336"/>
                      <a:pt x="1368" y="1"/>
                      <a:pt x="977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513;p42"/>
              <p:cNvSpPr/>
              <p:nvPr/>
            </p:nvSpPr>
            <p:spPr>
              <a:xfrm>
                <a:off x="4722275" y="41649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1"/>
                    </a:moveTo>
                    <a:cubicBezTo>
                      <a:pt x="336" y="1"/>
                      <a:pt x="1" y="782"/>
                      <a:pt x="475" y="1256"/>
                    </a:cubicBezTo>
                    <a:cubicBezTo>
                      <a:pt x="620" y="1410"/>
                      <a:pt x="802" y="1479"/>
                      <a:pt x="983" y="1479"/>
                    </a:cubicBezTo>
                    <a:cubicBezTo>
                      <a:pt x="1361" y="1479"/>
                      <a:pt x="1731" y="1179"/>
                      <a:pt x="1731" y="726"/>
                    </a:cubicBezTo>
                    <a:cubicBezTo>
                      <a:pt x="1731" y="336"/>
                      <a:pt x="1396" y="1"/>
                      <a:pt x="977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514;p42"/>
              <p:cNvSpPr/>
              <p:nvPr/>
            </p:nvSpPr>
            <p:spPr>
              <a:xfrm>
                <a:off x="5092650" y="4164900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1005" y="1"/>
                    </a:moveTo>
                    <a:cubicBezTo>
                      <a:pt x="335" y="1"/>
                      <a:pt x="0" y="782"/>
                      <a:pt x="474" y="1256"/>
                    </a:cubicBezTo>
                    <a:cubicBezTo>
                      <a:pt x="628" y="1410"/>
                      <a:pt x="814" y="1479"/>
                      <a:pt x="995" y="1479"/>
                    </a:cubicBezTo>
                    <a:cubicBezTo>
                      <a:pt x="1373" y="1479"/>
                      <a:pt x="1730" y="1179"/>
                      <a:pt x="1730" y="726"/>
                    </a:cubicBezTo>
                    <a:cubicBezTo>
                      <a:pt x="1730" y="336"/>
                      <a:pt x="1395" y="1"/>
                      <a:pt x="1005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515;p42"/>
              <p:cNvSpPr/>
              <p:nvPr/>
            </p:nvSpPr>
            <p:spPr>
              <a:xfrm>
                <a:off x="4639275" y="4164900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1"/>
                    </a:moveTo>
                    <a:cubicBezTo>
                      <a:pt x="336" y="1"/>
                      <a:pt x="1" y="782"/>
                      <a:pt x="447" y="1256"/>
                    </a:cubicBezTo>
                    <a:cubicBezTo>
                      <a:pt x="601" y="1410"/>
                      <a:pt x="787" y="1479"/>
                      <a:pt x="968" y="1479"/>
                    </a:cubicBezTo>
                    <a:cubicBezTo>
                      <a:pt x="1346" y="1479"/>
                      <a:pt x="1703" y="1179"/>
                      <a:pt x="1703" y="726"/>
                    </a:cubicBezTo>
                    <a:cubicBezTo>
                      <a:pt x="1703" y="336"/>
                      <a:pt x="1396" y="1"/>
                      <a:pt x="977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516;p42"/>
              <p:cNvSpPr/>
              <p:nvPr/>
            </p:nvSpPr>
            <p:spPr>
              <a:xfrm>
                <a:off x="4870850" y="41649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1"/>
                    </a:moveTo>
                    <a:cubicBezTo>
                      <a:pt x="335" y="1"/>
                      <a:pt x="0" y="782"/>
                      <a:pt x="475" y="1256"/>
                    </a:cubicBezTo>
                    <a:cubicBezTo>
                      <a:pt x="628" y="1410"/>
                      <a:pt x="814" y="1479"/>
                      <a:pt x="995" y="1479"/>
                    </a:cubicBezTo>
                    <a:cubicBezTo>
                      <a:pt x="1373" y="1479"/>
                      <a:pt x="1730" y="1179"/>
                      <a:pt x="1730" y="726"/>
                    </a:cubicBezTo>
                    <a:cubicBezTo>
                      <a:pt x="1730" y="336"/>
                      <a:pt x="1395" y="1"/>
                      <a:pt x="1005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517;p42"/>
              <p:cNvSpPr/>
              <p:nvPr/>
            </p:nvSpPr>
            <p:spPr>
              <a:xfrm>
                <a:off x="5098925" y="4253475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744" y="1"/>
                    </a:moveTo>
                    <a:cubicBezTo>
                      <a:pt x="368" y="1"/>
                      <a:pt x="0" y="294"/>
                      <a:pt x="0" y="726"/>
                    </a:cubicBezTo>
                    <a:cubicBezTo>
                      <a:pt x="0" y="1145"/>
                      <a:pt x="335" y="1480"/>
                      <a:pt x="754" y="1480"/>
                    </a:cubicBezTo>
                    <a:cubicBezTo>
                      <a:pt x="1395" y="1480"/>
                      <a:pt x="1730" y="671"/>
                      <a:pt x="1256" y="224"/>
                    </a:cubicBezTo>
                    <a:cubicBezTo>
                      <a:pt x="1110" y="70"/>
                      <a:pt x="926" y="1"/>
                      <a:pt x="744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518;p42"/>
              <p:cNvSpPr/>
              <p:nvPr/>
            </p:nvSpPr>
            <p:spPr>
              <a:xfrm>
                <a:off x="5018000" y="4253475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32" y="1"/>
                    </a:moveTo>
                    <a:cubicBezTo>
                      <a:pt x="356" y="1"/>
                      <a:pt x="1" y="294"/>
                      <a:pt x="1" y="726"/>
                    </a:cubicBezTo>
                    <a:cubicBezTo>
                      <a:pt x="1" y="1145"/>
                      <a:pt x="336" y="1480"/>
                      <a:pt x="726" y="1480"/>
                    </a:cubicBezTo>
                    <a:cubicBezTo>
                      <a:pt x="1396" y="1480"/>
                      <a:pt x="1731" y="671"/>
                      <a:pt x="1256" y="224"/>
                    </a:cubicBezTo>
                    <a:cubicBezTo>
                      <a:pt x="1102" y="70"/>
                      <a:pt x="914" y="1"/>
                      <a:pt x="73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519;p42"/>
              <p:cNvSpPr/>
              <p:nvPr/>
            </p:nvSpPr>
            <p:spPr>
              <a:xfrm>
                <a:off x="4937100" y="4253475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32" y="1"/>
                    </a:moveTo>
                    <a:cubicBezTo>
                      <a:pt x="355" y="1"/>
                      <a:pt x="1" y="294"/>
                      <a:pt x="1" y="726"/>
                    </a:cubicBezTo>
                    <a:cubicBezTo>
                      <a:pt x="1" y="1145"/>
                      <a:pt x="336" y="1480"/>
                      <a:pt x="726" y="1480"/>
                    </a:cubicBezTo>
                    <a:cubicBezTo>
                      <a:pt x="1396" y="1480"/>
                      <a:pt x="1730" y="671"/>
                      <a:pt x="1256" y="224"/>
                    </a:cubicBezTo>
                    <a:cubicBezTo>
                      <a:pt x="1102" y="70"/>
                      <a:pt x="914" y="1"/>
                      <a:pt x="73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520;p42"/>
              <p:cNvSpPr/>
              <p:nvPr/>
            </p:nvSpPr>
            <p:spPr>
              <a:xfrm>
                <a:off x="4856200" y="4253475"/>
                <a:ext cx="425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80" extrusionOk="0">
                    <a:moveTo>
                      <a:pt x="732" y="1"/>
                    </a:moveTo>
                    <a:cubicBezTo>
                      <a:pt x="355" y="1"/>
                      <a:pt x="0" y="294"/>
                      <a:pt x="0" y="726"/>
                    </a:cubicBezTo>
                    <a:cubicBezTo>
                      <a:pt x="0" y="1145"/>
                      <a:pt x="335" y="1480"/>
                      <a:pt x="726" y="1480"/>
                    </a:cubicBezTo>
                    <a:cubicBezTo>
                      <a:pt x="1395" y="1480"/>
                      <a:pt x="1702" y="671"/>
                      <a:pt x="1256" y="224"/>
                    </a:cubicBezTo>
                    <a:cubicBezTo>
                      <a:pt x="1101" y="70"/>
                      <a:pt x="914" y="1"/>
                      <a:pt x="73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521;p42"/>
              <p:cNvSpPr/>
              <p:nvPr/>
            </p:nvSpPr>
            <p:spPr>
              <a:xfrm>
                <a:off x="4227775" y="4253475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44" y="1"/>
                    </a:moveTo>
                    <a:cubicBezTo>
                      <a:pt x="368" y="1"/>
                      <a:pt x="0" y="294"/>
                      <a:pt x="0" y="726"/>
                    </a:cubicBezTo>
                    <a:cubicBezTo>
                      <a:pt x="0" y="1145"/>
                      <a:pt x="335" y="1480"/>
                      <a:pt x="754" y="1480"/>
                    </a:cubicBezTo>
                    <a:cubicBezTo>
                      <a:pt x="1395" y="1480"/>
                      <a:pt x="1730" y="671"/>
                      <a:pt x="1256" y="224"/>
                    </a:cubicBezTo>
                    <a:cubicBezTo>
                      <a:pt x="1110" y="70"/>
                      <a:pt x="926" y="1"/>
                      <a:pt x="744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522;p42"/>
              <p:cNvSpPr/>
              <p:nvPr/>
            </p:nvSpPr>
            <p:spPr>
              <a:xfrm>
                <a:off x="4145475" y="4253475"/>
                <a:ext cx="425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80" extrusionOk="0">
                    <a:moveTo>
                      <a:pt x="732" y="1"/>
                    </a:moveTo>
                    <a:cubicBezTo>
                      <a:pt x="355" y="1"/>
                      <a:pt x="0" y="294"/>
                      <a:pt x="0" y="726"/>
                    </a:cubicBezTo>
                    <a:cubicBezTo>
                      <a:pt x="0" y="1145"/>
                      <a:pt x="307" y="1480"/>
                      <a:pt x="726" y="1480"/>
                    </a:cubicBezTo>
                    <a:cubicBezTo>
                      <a:pt x="1367" y="1480"/>
                      <a:pt x="1702" y="671"/>
                      <a:pt x="1256" y="224"/>
                    </a:cubicBezTo>
                    <a:cubicBezTo>
                      <a:pt x="1101" y="70"/>
                      <a:pt x="914" y="1"/>
                      <a:pt x="73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523;p42"/>
              <p:cNvSpPr/>
              <p:nvPr/>
            </p:nvSpPr>
            <p:spPr>
              <a:xfrm>
                <a:off x="4775300" y="4253475"/>
                <a:ext cx="425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1480" extrusionOk="0">
                    <a:moveTo>
                      <a:pt x="731" y="1"/>
                    </a:moveTo>
                    <a:cubicBezTo>
                      <a:pt x="355" y="1"/>
                      <a:pt x="0" y="294"/>
                      <a:pt x="0" y="726"/>
                    </a:cubicBezTo>
                    <a:cubicBezTo>
                      <a:pt x="0" y="1145"/>
                      <a:pt x="307" y="1480"/>
                      <a:pt x="726" y="1480"/>
                    </a:cubicBezTo>
                    <a:cubicBezTo>
                      <a:pt x="1367" y="1480"/>
                      <a:pt x="1702" y="671"/>
                      <a:pt x="1256" y="224"/>
                    </a:cubicBezTo>
                    <a:cubicBezTo>
                      <a:pt x="1101" y="70"/>
                      <a:pt x="914" y="1"/>
                      <a:pt x="73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524;p42"/>
              <p:cNvSpPr/>
              <p:nvPr/>
            </p:nvSpPr>
            <p:spPr>
              <a:xfrm>
                <a:off x="4377025" y="4253475"/>
                <a:ext cx="425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80" extrusionOk="0">
                    <a:moveTo>
                      <a:pt x="732" y="1"/>
                    </a:moveTo>
                    <a:cubicBezTo>
                      <a:pt x="356" y="1"/>
                      <a:pt x="1" y="294"/>
                      <a:pt x="1" y="726"/>
                    </a:cubicBezTo>
                    <a:cubicBezTo>
                      <a:pt x="1" y="1145"/>
                      <a:pt x="336" y="1480"/>
                      <a:pt x="726" y="1480"/>
                    </a:cubicBezTo>
                    <a:cubicBezTo>
                      <a:pt x="1396" y="1480"/>
                      <a:pt x="1703" y="671"/>
                      <a:pt x="1256" y="224"/>
                    </a:cubicBezTo>
                    <a:cubicBezTo>
                      <a:pt x="1102" y="70"/>
                      <a:pt x="914" y="1"/>
                      <a:pt x="73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525;p42"/>
              <p:cNvSpPr/>
              <p:nvPr/>
            </p:nvSpPr>
            <p:spPr>
              <a:xfrm>
                <a:off x="4693675" y="4253475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45" y="1"/>
                    </a:moveTo>
                    <a:cubicBezTo>
                      <a:pt x="368" y="1"/>
                      <a:pt x="1" y="294"/>
                      <a:pt x="1" y="726"/>
                    </a:cubicBezTo>
                    <a:cubicBezTo>
                      <a:pt x="1" y="1145"/>
                      <a:pt x="336" y="1480"/>
                      <a:pt x="754" y="1480"/>
                    </a:cubicBezTo>
                    <a:cubicBezTo>
                      <a:pt x="1396" y="1480"/>
                      <a:pt x="1731" y="671"/>
                      <a:pt x="1256" y="224"/>
                    </a:cubicBezTo>
                    <a:cubicBezTo>
                      <a:pt x="1111" y="70"/>
                      <a:pt x="927" y="1"/>
                      <a:pt x="745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526;p42"/>
              <p:cNvSpPr/>
              <p:nvPr/>
            </p:nvSpPr>
            <p:spPr>
              <a:xfrm>
                <a:off x="4612775" y="4253475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44" y="1"/>
                    </a:moveTo>
                    <a:cubicBezTo>
                      <a:pt x="368" y="1"/>
                      <a:pt x="1" y="294"/>
                      <a:pt x="1" y="726"/>
                    </a:cubicBezTo>
                    <a:cubicBezTo>
                      <a:pt x="1" y="1145"/>
                      <a:pt x="335" y="1480"/>
                      <a:pt x="754" y="1480"/>
                    </a:cubicBezTo>
                    <a:cubicBezTo>
                      <a:pt x="1396" y="1480"/>
                      <a:pt x="1730" y="671"/>
                      <a:pt x="1256" y="224"/>
                    </a:cubicBezTo>
                    <a:cubicBezTo>
                      <a:pt x="1111" y="70"/>
                      <a:pt x="926" y="1"/>
                      <a:pt x="744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2527;p42"/>
              <p:cNvSpPr/>
              <p:nvPr/>
            </p:nvSpPr>
            <p:spPr>
              <a:xfrm>
                <a:off x="4448175" y="4253475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44" y="1"/>
                    </a:moveTo>
                    <a:cubicBezTo>
                      <a:pt x="368" y="1"/>
                      <a:pt x="1" y="294"/>
                      <a:pt x="1" y="726"/>
                    </a:cubicBezTo>
                    <a:cubicBezTo>
                      <a:pt x="1" y="1145"/>
                      <a:pt x="335" y="1480"/>
                      <a:pt x="754" y="1480"/>
                    </a:cubicBezTo>
                    <a:cubicBezTo>
                      <a:pt x="1396" y="1480"/>
                      <a:pt x="1730" y="671"/>
                      <a:pt x="1256" y="224"/>
                    </a:cubicBezTo>
                    <a:cubicBezTo>
                      <a:pt x="1110" y="70"/>
                      <a:pt x="926" y="1"/>
                      <a:pt x="744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2528;p42"/>
              <p:cNvSpPr/>
              <p:nvPr/>
            </p:nvSpPr>
            <p:spPr>
              <a:xfrm>
                <a:off x="4077825" y="4253475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744" y="1"/>
                    </a:moveTo>
                    <a:cubicBezTo>
                      <a:pt x="368" y="1"/>
                      <a:pt x="0" y="294"/>
                      <a:pt x="0" y="726"/>
                    </a:cubicBezTo>
                    <a:cubicBezTo>
                      <a:pt x="0" y="1145"/>
                      <a:pt x="335" y="1480"/>
                      <a:pt x="753" y="1480"/>
                    </a:cubicBezTo>
                    <a:cubicBezTo>
                      <a:pt x="1395" y="1480"/>
                      <a:pt x="1730" y="671"/>
                      <a:pt x="1256" y="224"/>
                    </a:cubicBezTo>
                    <a:cubicBezTo>
                      <a:pt x="1110" y="70"/>
                      <a:pt x="926" y="1"/>
                      <a:pt x="744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2529;p42"/>
              <p:cNvSpPr/>
              <p:nvPr/>
            </p:nvSpPr>
            <p:spPr>
              <a:xfrm>
                <a:off x="4531875" y="4253475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32" y="1"/>
                    </a:moveTo>
                    <a:cubicBezTo>
                      <a:pt x="355" y="1"/>
                      <a:pt x="0" y="294"/>
                      <a:pt x="0" y="726"/>
                    </a:cubicBezTo>
                    <a:cubicBezTo>
                      <a:pt x="0" y="1145"/>
                      <a:pt x="335" y="1480"/>
                      <a:pt x="726" y="1480"/>
                    </a:cubicBezTo>
                    <a:cubicBezTo>
                      <a:pt x="1395" y="1480"/>
                      <a:pt x="1730" y="671"/>
                      <a:pt x="1256" y="224"/>
                    </a:cubicBezTo>
                    <a:cubicBezTo>
                      <a:pt x="1101" y="70"/>
                      <a:pt x="914" y="1"/>
                      <a:pt x="732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2530;p42"/>
              <p:cNvSpPr/>
              <p:nvPr/>
            </p:nvSpPr>
            <p:spPr>
              <a:xfrm>
                <a:off x="4299625" y="4253475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744" y="1"/>
                    </a:moveTo>
                    <a:cubicBezTo>
                      <a:pt x="367" y="1"/>
                      <a:pt x="0" y="294"/>
                      <a:pt x="0" y="726"/>
                    </a:cubicBezTo>
                    <a:cubicBezTo>
                      <a:pt x="0" y="1145"/>
                      <a:pt x="335" y="1480"/>
                      <a:pt x="753" y="1480"/>
                    </a:cubicBezTo>
                    <a:cubicBezTo>
                      <a:pt x="1395" y="1480"/>
                      <a:pt x="1730" y="671"/>
                      <a:pt x="1256" y="224"/>
                    </a:cubicBezTo>
                    <a:cubicBezTo>
                      <a:pt x="1110" y="70"/>
                      <a:pt x="926" y="1"/>
                      <a:pt x="744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2531;p42"/>
              <p:cNvSpPr/>
              <p:nvPr/>
            </p:nvSpPr>
            <p:spPr>
              <a:xfrm>
                <a:off x="4077825" y="4332300"/>
                <a:ext cx="369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79" h="1480" extrusionOk="0">
                    <a:moveTo>
                      <a:pt x="753" y="1"/>
                    </a:moveTo>
                    <a:cubicBezTo>
                      <a:pt x="335" y="1"/>
                      <a:pt x="0" y="335"/>
                      <a:pt x="0" y="726"/>
                    </a:cubicBezTo>
                    <a:cubicBezTo>
                      <a:pt x="0" y="1144"/>
                      <a:pt x="335" y="1479"/>
                      <a:pt x="753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1"/>
                      <a:pt x="75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2532;p42"/>
              <p:cNvSpPr/>
              <p:nvPr/>
            </p:nvSpPr>
            <p:spPr>
              <a:xfrm>
                <a:off x="4158725" y="4332300"/>
                <a:ext cx="3700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80" extrusionOk="0">
                    <a:moveTo>
                      <a:pt x="754" y="1"/>
                    </a:moveTo>
                    <a:cubicBezTo>
                      <a:pt x="335" y="1"/>
                      <a:pt x="0" y="335"/>
                      <a:pt x="0" y="726"/>
                    </a:cubicBezTo>
                    <a:cubicBezTo>
                      <a:pt x="0" y="1144"/>
                      <a:pt x="335" y="1479"/>
                      <a:pt x="754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1"/>
                      <a:pt x="754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2533;p42"/>
              <p:cNvSpPr/>
              <p:nvPr/>
            </p:nvSpPr>
            <p:spPr>
              <a:xfrm>
                <a:off x="4240325" y="4332300"/>
                <a:ext cx="3630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480" extrusionOk="0">
                    <a:moveTo>
                      <a:pt x="726" y="1"/>
                    </a:moveTo>
                    <a:cubicBezTo>
                      <a:pt x="308" y="1"/>
                      <a:pt x="1" y="335"/>
                      <a:pt x="1" y="726"/>
                    </a:cubicBezTo>
                    <a:cubicBezTo>
                      <a:pt x="1" y="1144"/>
                      <a:pt x="308" y="1479"/>
                      <a:pt x="726" y="1479"/>
                    </a:cubicBezTo>
                    <a:cubicBezTo>
                      <a:pt x="1145" y="1479"/>
                      <a:pt x="1451" y="1144"/>
                      <a:pt x="1451" y="726"/>
                    </a:cubicBezTo>
                    <a:cubicBezTo>
                      <a:pt x="1451" y="335"/>
                      <a:pt x="1145" y="1"/>
                      <a:pt x="726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2534;p42"/>
              <p:cNvSpPr/>
              <p:nvPr/>
            </p:nvSpPr>
            <p:spPr>
              <a:xfrm>
                <a:off x="4321225" y="4332300"/>
                <a:ext cx="3700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80" extrusionOk="0">
                    <a:moveTo>
                      <a:pt x="726" y="1"/>
                    </a:moveTo>
                    <a:cubicBezTo>
                      <a:pt x="336" y="1"/>
                      <a:pt x="1" y="335"/>
                      <a:pt x="1" y="726"/>
                    </a:cubicBezTo>
                    <a:cubicBezTo>
                      <a:pt x="1" y="1144"/>
                      <a:pt x="336" y="1479"/>
                      <a:pt x="726" y="1479"/>
                    </a:cubicBezTo>
                    <a:cubicBezTo>
                      <a:pt x="1145" y="1479"/>
                      <a:pt x="1480" y="1144"/>
                      <a:pt x="1480" y="726"/>
                    </a:cubicBezTo>
                    <a:cubicBezTo>
                      <a:pt x="1480" y="335"/>
                      <a:pt x="1145" y="1"/>
                      <a:pt x="726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2535;p42"/>
              <p:cNvSpPr/>
              <p:nvPr/>
            </p:nvSpPr>
            <p:spPr>
              <a:xfrm>
                <a:off x="4948975" y="4332300"/>
                <a:ext cx="369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79" h="1480" extrusionOk="0">
                    <a:moveTo>
                      <a:pt x="753" y="1"/>
                    </a:moveTo>
                    <a:cubicBezTo>
                      <a:pt x="335" y="1"/>
                      <a:pt x="0" y="335"/>
                      <a:pt x="0" y="726"/>
                    </a:cubicBezTo>
                    <a:cubicBezTo>
                      <a:pt x="0" y="1144"/>
                      <a:pt x="335" y="1479"/>
                      <a:pt x="753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1"/>
                      <a:pt x="75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2536;p42"/>
              <p:cNvSpPr/>
              <p:nvPr/>
            </p:nvSpPr>
            <p:spPr>
              <a:xfrm>
                <a:off x="5031950" y="4332300"/>
                <a:ext cx="3700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80" extrusionOk="0">
                    <a:moveTo>
                      <a:pt x="726" y="1"/>
                    </a:moveTo>
                    <a:cubicBezTo>
                      <a:pt x="336" y="1"/>
                      <a:pt x="1" y="335"/>
                      <a:pt x="1" y="726"/>
                    </a:cubicBezTo>
                    <a:cubicBezTo>
                      <a:pt x="1" y="1144"/>
                      <a:pt x="336" y="1479"/>
                      <a:pt x="726" y="1479"/>
                    </a:cubicBezTo>
                    <a:cubicBezTo>
                      <a:pt x="1145" y="1479"/>
                      <a:pt x="1480" y="1144"/>
                      <a:pt x="1480" y="726"/>
                    </a:cubicBezTo>
                    <a:cubicBezTo>
                      <a:pt x="1480" y="335"/>
                      <a:pt x="1145" y="1"/>
                      <a:pt x="726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2537;p42"/>
              <p:cNvSpPr/>
              <p:nvPr/>
            </p:nvSpPr>
            <p:spPr>
              <a:xfrm>
                <a:off x="4402150" y="4332300"/>
                <a:ext cx="369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79" h="1480" extrusionOk="0">
                    <a:moveTo>
                      <a:pt x="753" y="1"/>
                    </a:moveTo>
                    <a:cubicBezTo>
                      <a:pt x="335" y="1"/>
                      <a:pt x="0" y="335"/>
                      <a:pt x="0" y="726"/>
                    </a:cubicBezTo>
                    <a:cubicBezTo>
                      <a:pt x="0" y="1144"/>
                      <a:pt x="335" y="1479"/>
                      <a:pt x="753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1"/>
                      <a:pt x="75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2538;p42"/>
              <p:cNvSpPr/>
              <p:nvPr/>
            </p:nvSpPr>
            <p:spPr>
              <a:xfrm>
                <a:off x="4794125" y="4332300"/>
                <a:ext cx="432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7" extrusionOk="0">
                    <a:moveTo>
                      <a:pt x="977" y="1"/>
                    </a:moveTo>
                    <a:cubicBezTo>
                      <a:pt x="335" y="1"/>
                      <a:pt x="0" y="782"/>
                      <a:pt x="447" y="1256"/>
                    </a:cubicBezTo>
                    <a:cubicBezTo>
                      <a:pt x="600" y="1400"/>
                      <a:pt x="789" y="1466"/>
                      <a:pt x="973" y="1466"/>
                    </a:cubicBezTo>
                    <a:cubicBezTo>
                      <a:pt x="1360" y="1466"/>
                      <a:pt x="1730" y="1179"/>
                      <a:pt x="1730" y="726"/>
                    </a:cubicBezTo>
                    <a:cubicBezTo>
                      <a:pt x="1730" y="335"/>
                      <a:pt x="1395" y="1"/>
                      <a:pt x="97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2539;p42"/>
              <p:cNvSpPr/>
              <p:nvPr/>
            </p:nvSpPr>
            <p:spPr>
              <a:xfrm>
                <a:off x="4483050" y="4332300"/>
                <a:ext cx="3700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80" extrusionOk="0">
                    <a:moveTo>
                      <a:pt x="754" y="1"/>
                    </a:moveTo>
                    <a:cubicBezTo>
                      <a:pt x="335" y="1"/>
                      <a:pt x="1" y="335"/>
                      <a:pt x="1" y="726"/>
                    </a:cubicBezTo>
                    <a:cubicBezTo>
                      <a:pt x="1" y="1144"/>
                      <a:pt x="335" y="1479"/>
                      <a:pt x="754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1"/>
                      <a:pt x="754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2540;p42"/>
              <p:cNvSpPr/>
              <p:nvPr/>
            </p:nvSpPr>
            <p:spPr>
              <a:xfrm>
                <a:off x="4558375" y="4332300"/>
                <a:ext cx="425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67" extrusionOk="0">
                    <a:moveTo>
                      <a:pt x="977" y="1"/>
                    </a:moveTo>
                    <a:cubicBezTo>
                      <a:pt x="307" y="1"/>
                      <a:pt x="1" y="782"/>
                      <a:pt x="447" y="1256"/>
                    </a:cubicBezTo>
                    <a:cubicBezTo>
                      <a:pt x="600" y="1400"/>
                      <a:pt x="786" y="1466"/>
                      <a:pt x="967" y="1466"/>
                    </a:cubicBezTo>
                    <a:cubicBezTo>
                      <a:pt x="1345" y="1466"/>
                      <a:pt x="1702" y="1179"/>
                      <a:pt x="1702" y="726"/>
                    </a:cubicBezTo>
                    <a:cubicBezTo>
                      <a:pt x="1702" y="335"/>
                      <a:pt x="1368" y="1"/>
                      <a:pt x="977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2541;p42"/>
              <p:cNvSpPr/>
              <p:nvPr/>
            </p:nvSpPr>
            <p:spPr>
              <a:xfrm>
                <a:off x="4728550" y="4332300"/>
                <a:ext cx="3700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80" extrusionOk="0">
                    <a:moveTo>
                      <a:pt x="754" y="1"/>
                    </a:moveTo>
                    <a:cubicBezTo>
                      <a:pt x="336" y="1"/>
                      <a:pt x="1" y="335"/>
                      <a:pt x="1" y="726"/>
                    </a:cubicBezTo>
                    <a:cubicBezTo>
                      <a:pt x="1" y="1144"/>
                      <a:pt x="336" y="1479"/>
                      <a:pt x="754" y="1479"/>
                    </a:cubicBezTo>
                    <a:cubicBezTo>
                      <a:pt x="1145" y="1479"/>
                      <a:pt x="1480" y="1144"/>
                      <a:pt x="1480" y="726"/>
                    </a:cubicBezTo>
                    <a:cubicBezTo>
                      <a:pt x="1480" y="335"/>
                      <a:pt x="1145" y="1"/>
                      <a:pt x="754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2542;p42"/>
              <p:cNvSpPr/>
              <p:nvPr/>
            </p:nvSpPr>
            <p:spPr>
              <a:xfrm>
                <a:off x="5092650" y="4332300"/>
                <a:ext cx="43250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67" extrusionOk="0">
                    <a:moveTo>
                      <a:pt x="1005" y="1"/>
                    </a:moveTo>
                    <a:cubicBezTo>
                      <a:pt x="335" y="1"/>
                      <a:pt x="0" y="782"/>
                      <a:pt x="474" y="1256"/>
                    </a:cubicBezTo>
                    <a:cubicBezTo>
                      <a:pt x="628" y="1400"/>
                      <a:pt x="813" y="1466"/>
                      <a:pt x="994" y="1466"/>
                    </a:cubicBezTo>
                    <a:cubicBezTo>
                      <a:pt x="1372" y="1466"/>
                      <a:pt x="1730" y="1179"/>
                      <a:pt x="1730" y="726"/>
                    </a:cubicBezTo>
                    <a:cubicBezTo>
                      <a:pt x="1730" y="335"/>
                      <a:pt x="1395" y="1"/>
                      <a:pt x="1005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2543;p42"/>
              <p:cNvSpPr/>
              <p:nvPr/>
            </p:nvSpPr>
            <p:spPr>
              <a:xfrm>
                <a:off x="4645550" y="4332300"/>
                <a:ext cx="3630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480" extrusionOk="0">
                    <a:moveTo>
                      <a:pt x="726" y="1"/>
                    </a:moveTo>
                    <a:cubicBezTo>
                      <a:pt x="336" y="1"/>
                      <a:pt x="1" y="335"/>
                      <a:pt x="1" y="726"/>
                    </a:cubicBezTo>
                    <a:cubicBezTo>
                      <a:pt x="1" y="1144"/>
                      <a:pt x="336" y="1479"/>
                      <a:pt x="726" y="1479"/>
                    </a:cubicBezTo>
                    <a:cubicBezTo>
                      <a:pt x="1145" y="1479"/>
                      <a:pt x="1452" y="1144"/>
                      <a:pt x="1452" y="726"/>
                    </a:cubicBezTo>
                    <a:cubicBezTo>
                      <a:pt x="1452" y="335"/>
                      <a:pt x="1145" y="1"/>
                      <a:pt x="726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2544;p42"/>
              <p:cNvSpPr/>
              <p:nvPr/>
            </p:nvSpPr>
            <p:spPr>
              <a:xfrm>
                <a:off x="4877125" y="4332300"/>
                <a:ext cx="3700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80" extrusionOk="0">
                    <a:moveTo>
                      <a:pt x="754" y="1"/>
                    </a:moveTo>
                    <a:cubicBezTo>
                      <a:pt x="335" y="1"/>
                      <a:pt x="0" y="335"/>
                      <a:pt x="0" y="726"/>
                    </a:cubicBezTo>
                    <a:cubicBezTo>
                      <a:pt x="0" y="1144"/>
                      <a:pt x="335" y="1479"/>
                      <a:pt x="754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1"/>
                      <a:pt x="754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2545;p42"/>
              <p:cNvSpPr/>
              <p:nvPr/>
            </p:nvSpPr>
            <p:spPr>
              <a:xfrm>
                <a:off x="3595875" y="4568050"/>
                <a:ext cx="1625825" cy="403875"/>
              </a:xfrm>
              <a:custGeom>
                <a:avLst/>
                <a:gdLst/>
                <a:ahLst/>
                <a:cxnLst/>
                <a:rect l="l" t="t" r="r" b="b"/>
                <a:pathLst>
                  <a:path w="65033" h="16155" extrusionOk="0">
                    <a:moveTo>
                      <a:pt x="0" y="1"/>
                    </a:moveTo>
                    <a:lnTo>
                      <a:pt x="0" y="16154"/>
                    </a:lnTo>
                    <a:lnTo>
                      <a:pt x="65032" y="16154"/>
                    </a:lnTo>
                    <a:lnTo>
                      <a:pt x="65032" y="1"/>
                    </a:lnTo>
                    <a:close/>
                  </a:path>
                </a:pathLst>
              </a:custGeom>
              <a:solidFill>
                <a:srgbClr val="A4C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2546;p42"/>
              <p:cNvSpPr/>
              <p:nvPr/>
            </p:nvSpPr>
            <p:spPr>
              <a:xfrm>
                <a:off x="4067350" y="4658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6" y="0"/>
                      <a:pt x="1" y="782"/>
                      <a:pt x="475" y="1256"/>
                    </a:cubicBezTo>
                    <a:cubicBezTo>
                      <a:pt x="629" y="1409"/>
                      <a:pt x="814" y="1478"/>
                      <a:pt x="995" y="1478"/>
                    </a:cubicBezTo>
                    <a:cubicBezTo>
                      <a:pt x="1373" y="1478"/>
                      <a:pt x="1730" y="1179"/>
                      <a:pt x="1730" y="726"/>
                    </a:cubicBezTo>
                    <a:cubicBezTo>
                      <a:pt x="1730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2547;p42"/>
              <p:cNvSpPr/>
              <p:nvPr/>
            </p:nvSpPr>
            <p:spPr>
              <a:xfrm>
                <a:off x="4148950" y="4658725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36" y="0"/>
                      <a:pt x="1" y="782"/>
                      <a:pt x="447" y="1256"/>
                    </a:cubicBezTo>
                    <a:cubicBezTo>
                      <a:pt x="601" y="1409"/>
                      <a:pt x="787" y="1478"/>
                      <a:pt x="968" y="1478"/>
                    </a:cubicBezTo>
                    <a:cubicBezTo>
                      <a:pt x="1346" y="1478"/>
                      <a:pt x="1703" y="1179"/>
                      <a:pt x="1703" y="726"/>
                    </a:cubicBezTo>
                    <a:cubicBezTo>
                      <a:pt x="1703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2548;p42"/>
              <p:cNvSpPr/>
              <p:nvPr/>
            </p:nvSpPr>
            <p:spPr>
              <a:xfrm>
                <a:off x="4229875" y="4658725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977" y="0"/>
                    </a:moveTo>
                    <a:cubicBezTo>
                      <a:pt x="335" y="0"/>
                      <a:pt x="0" y="782"/>
                      <a:pt x="474" y="1256"/>
                    </a:cubicBezTo>
                    <a:cubicBezTo>
                      <a:pt x="619" y="1409"/>
                      <a:pt x="802" y="1478"/>
                      <a:pt x="982" y="1478"/>
                    </a:cubicBezTo>
                    <a:cubicBezTo>
                      <a:pt x="1360" y="1478"/>
                      <a:pt x="1730" y="1179"/>
                      <a:pt x="1730" y="726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2549;p42"/>
              <p:cNvSpPr/>
              <p:nvPr/>
            </p:nvSpPr>
            <p:spPr>
              <a:xfrm>
                <a:off x="4310775" y="4658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5" y="0"/>
                      <a:pt x="0" y="782"/>
                      <a:pt x="475" y="1256"/>
                    </a:cubicBezTo>
                    <a:cubicBezTo>
                      <a:pt x="619" y="1409"/>
                      <a:pt x="802" y="1478"/>
                      <a:pt x="983" y="1478"/>
                    </a:cubicBezTo>
                    <a:cubicBezTo>
                      <a:pt x="1360" y="1478"/>
                      <a:pt x="1730" y="1179"/>
                      <a:pt x="1730" y="726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2550;p42"/>
              <p:cNvSpPr/>
              <p:nvPr/>
            </p:nvSpPr>
            <p:spPr>
              <a:xfrm>
                <a:off x="4939200" y="4658725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35" y="0"/>
                      <a:pt x="0" y="782"/>
                      <a:pt x="447" y="1256"/>
                    </a:cubicBezTo>
                    <a:cubicBezTo>
                      <a:pt x="600" y="1409"/>
                      <a:pt x="786" y="1478"/>
                      <a:pt x="967" y="1478"/>
                    </a:cubicBezTo>
                    <a:cubicBezTo>
                      <a:pt x="1345" y="1478"/>
                      <a:pt x="1702" y="1179"/>
                      <a:pt x="1702" y="726"/>
                    </a:cubicBezTo>
                    <a:cubicBezTo>
                      <a:pt x="1702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2551;p42"/>
              <p:cNvSpPr/>
              <p:nvPr/>
            </p:nvSpPr>
            <p:spPr>
              <a:xfrm>
                <a:off x="5021500" y="4658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5" y="0"/>
                      <a:pt x="0" y="782"/>
                      <a:pt x="475" y="1256"/>
                    </a:cubicBezTo>
                    <a:cubicBezTo>
                      <a:pt x="619" y="1409"/>
                      <a:pt x="802" y="1478"/>
                      <a:pt x="983" y="1478"/>
                    </a:cubicBezTo>
                    <a:cubicBezTo>
                      <a:pt x="1360" y="1478"/>
                      <a:pt x="1730" y="1179"/>
                      <a:pt x="1730" y="726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2552;p42"/>
              <p:cNvSpPr/>
              <p:nvPr/>
            </p:nvSpPr>
            <p:spPr>
              <a:xfrm>
                <a:off x="4391675" y="4658675"/>
                <a:ext cx="43275" cy="365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0" extrusionOk="0">
                    <a:moveTo>
                      <a:pt x="1047" y="1"/>
                    </a:moveTo>
                    <a:cubicBezTo>
                      <a:pt x="1033" y="1"/>
                      <a:pt x="1019" y="1"/>
                      <a:pt x="1005" y="2"/>
                    </a:cubicBezTo>
                    <a:cubicBezTo>
                      <a:pt x="336" y="2"/>
                      <a:pt x="1" y="784"/>
                      <a:pt x="475" y="1230"/>
                    </a:cubicBezTo>
                    <a:cubicBezTo>
                      <a:pt x="624" y="1388"/>
                      <a:pt x="813" y="1459"/>
                      <a:pt x="999" y="1459"/>
                    </a:cubicBezTo>
                    <a:cubicBezTo>
                      <a:pt x="1371" y="1459"/>
                      <a:pt x="1730" y="1174"/>
                      <a:pt x="1730" y="728"/>
                    </a:cubicBezTo>
                    <a:cubicBezTo>
                      <a:pt x="1730" y="351"/>
                      <a:pt x="1420" y="1"/>
                      <a:pt x="104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2553;p42"/>
              <p:cNvSpPr/>
              <p:nvPr/>
            </p:nvSpPr>
            <p:spPr>
              <a:xfrm>
                <a:off x="4789950" y="4658725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977" y="0"/>
                    </a:moveTo>
                    <a:cubicBezTo>
                      <a:pt x="335" y="0"/>
                      <a:pt x="0" y="782"/>
                      <a:pt x="474" y="1256"/>
                    </a:cubicBezTo>
                    <a:cubicBezTo>
                      <a:pt x="619" y="1409"/>
                      <a:pt x="801" y="1478"/>
                      <a:pt x="982" y="1478"/>
                    </a:cubicBezTo>
                    <a:cubicBezTo>
                      <a:pt x="1360" y="1478"/>
                      <a:pt x="1730" y="1179"/>
                      <a:pt x="1730" y="726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2554;p42"/>
              <p:cNvSpPr/>
              <p:nvPr/>
            </p:nvSpPr>
            <p:spPr>
              <a:xfrm>
                <a:off x="4473275" y="4658725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08" y="0"/>
                      <a:pt x="1" y="782"/>
                      <a:pt x="447" y="1256"/>
                    </a:cubicBezTo>
                    <a:cubicBezTo>
                      <a:pt x="601" y="1409"/>
                      <a:pt x="787" y="1478"/>
                      <a:pt x="968" y="1478"/>
                    </a:cubicBezTo>
                    <a:cubicBezTo>
                      <a:pt x="1346" y="1478"/>
                      <a:pt x="1703" y="1179"/>
                      <a:pt x="1703" y="726"/>
                    </a:cubicBezTo>
                    <a:cubicBezTo>
                      <a:pt x="1703" y="335"/>
                      <a:pt x="1368" y="0"/>
                      <a:pt x="977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2555;p42"/>
              <p:cNvSpPr/>
              <p:nvPr/>
            </p:nvSpPr>
            <p:spPr>
              <a:xfrm>
                <a:off x="4554200" y="4658725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977" y="0"/>
                    </a:moveTo>
                    <a:cubicBezTo>
                      <a:pt x="335" y="0"/>
                      <a:pt x="0" y="782"/>
                      <a:pt x="447" y="1256"/>
                    </a:cubicBezTo>
                    <a:cubicBezTo>
                      <a:pt x="600" y="1409"/>
                      <a:pt x="789" y="1478"/>
                      <a:pt x="974" y="1478"/>
                    </a:cubicBezTo>
                    <a:cubicBezTo>
                      <a:pt x="1360" y="1478"/>
                      <a:pt x="1730" y="1179"/>
                      <a:pt x="1730" y="726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2556;p42"/>
              <p:cNvSpPr/>
              <p:nvPr/>
            </p:nvSpPr>
            <p:spPr>
              <a:xfrm>
                <a:off x="4718800" y="4658725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07" y="0"/>
                      <a:pt x="0" y="782"/>
                      <a:pt x="447" y="1256"/>
                    </a:cubicBezTo>
                    <a:cubicBezTo>
                      <a:pt x="600" y="1409"/>
                      <a:pt x="786" y="1478"/>
                      <a:pt x="967" y="1478"/>
                    </a:cubicBezTo>
                    <a:cubicBezTo>
                      <a:pt x="1345" y="1478"/>
                      <a:pt x="1702" y="1179"/>
                      <a:pt x="1702" y="726"/>
                    </a:cubicBezTo>
                    <a:cubicBezTo>
                      <a:pt x="1702" y="335"/>
                      <a:pt x="1367" y="0"/>
                      <a:pt x="977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2557;p42"/>
              <p:cNvSpPr/>
              <p:nvPr/>
            </p:nvSpPr>
            <p:spPr>
              <a:xfrm>
                <a:off x="5089350" y="4658700"/>
                <a:ext cx="43075" cy="36475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1459" extrusionOk="0">
                    <a:moveTo>
                      <a:pt x="962" y="1"/>
                    </a:moveTo>
                    <a:cubicBezTo>
                      <a:pt x="316" y="1"/>
                      <a:pt x="0" y="763"/>
                      <a:pt x="439" y="1229"/>
                    </a:cubicBezTo>
                    <a:cubicBezTo>
                      <a:pt x="588" y="1387"/>
                      <a:pt x="777" y="1458"/>
                      <a:pt x="963" y="1458"/>
                    </a:cubicBezTo>
                    <a:cubicBezTo>
                      <a:pt x="1335" y="1458"/>
                      <a:pt x="1695" y="1173"/>
                      <a:pt x="1695" y="727"/>
                    </a:cubicBezTo>
                    <a:cubicBezTo>
                      <a:pt x="1722" y="336"/>
                      <a:pt x="1388" y="1"/>
                      <a:pt x="997" y="1"/>
                    </a:cubicBezTo>
                    <a:cubicBezTo>
                      <a:pt x="985" y="1"/>
                      <a:pt x="974" y="1"/>
                      <a:pt x="962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2558;p42"/>
              <p:cNvSpPr/>
              <p:nvPr/>
            </p:nvSpPr>
            <p:spPr>
              <a:xfrm>
                <a:off x="4635100" y="4658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0"/>
                    </a:moveTo>
                    <a:cubicBezTo>
                      <a:pt x="335" y="0"/>
                      <a:pt x="0" y="782"/>
                      <a:pt x="447" y="1256"/>
                    </a:cubicBezTo>
                    <a:cubicBezTo>
                      <a:pt x="600" y="1409"/>
                      <a:pt x="786" y="1478"/>
                      <a:pt x="968" y="1478"/>
                    </a:cubicBezTo>
                    <a:cubicBezTo>
                      <a:pt x="1348" y="1478"/>
                      <a:pt x="1711" y="1179"/>
                      <a:pt x="1730" y="726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2559;p42"/>
              <p:cNvSpPr/>
              <p:nvPr/>
            </p:nvSpPr>
            <p:spPr>
              <a:xfrm>
                <a:off x="4867350" y="4658725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36" y="0"/>
                      <a:pt x="1" y="782"/>
                      <a:pt x="447" y="1256"/>
                    </a:cubicBezTo>
                    <a:cubicBezTo>
                      <a:pt x="601" y="1409"/>
                      <a:pt x="787" y="1478"/>
                      <a:pt x="968" y="1478"/>
                    </a:cubicBezTo>
                    <a:cubicBezTo>
                      <a:pt x="1346" y="1478"/>
                      <a:pt x="1703" y="1179"/>
                      <a:pt x="1703" y="726"/>
                    </a:cubicBezTo>
                    <a:cubicBezTo>
                      <a:pt x="1703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2560;p42"/>
              <p:cNvSpPr/>
              <p:nvPr/>
            </p:nvSpPr>
            <p:spPr>
              <a:xfrm>
                <a:off x="5095425" y="4747300"/>
                <a:ext cx="425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80" extrusionOk="0">
                    <a:moveTo>
                      <a:pt x="732" y="0"/>
                    </a:moveTo>
                    <a:cubicBezTo>
                      <a:pt x="356" y="0"/>
                      <a:pt x="1" y="294"/>
                      <a:pt x="1" y="726"/>
                    </a:cubicBezTo>
                    <a:cubicBezTo>
                      <a:pt x="1" y="1144"/>
                      <a:pt x="308" y="1479"/>
                      <a:pt x="726" y="1479"/>
                    </a:cubicBezTo>
                    <a:cubicBezTo>
                      <a:pt x="1396" y="1479"/>
                      <a:pt x="1703" y="670"/>
                      <a:pt x="1256" y="224"/>
                    </a:cubicBezTo>
                    <a:cubicBezTo>
                      <a:pt x="1102" y="69"/>
                      <a:pt x="914" y="0"/>
                      <a:pt x="732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2561;p42"/>
              <p:cNvSpPr/>
              <p:nvPr/>
            </p:nvSpPr>
            <p:spPr>
              <a:xfrm>
                <a:off x="5013825" y="47473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44" y="0"/>
                    </a:moveTo>
                    <a:cubicBezTo>
                      <a:pt x="368" y="0"/>
                      <a:pt x="1" y="294"/>
                      <a:pt x="1" y="726"/>
                    </a:cubicBezTo>
                    <a:cubicBezTo>
                      <a:pt x="1" y="1144"/>
                      <a:pt x="335" y="1479"/>
                      <a:pt x="754" y="1479"/>
                    </a:cubicBezTo>
                    <a:cubicBezTo>
                      <a:pt x="1396" y="1479"/>
                      <a:pt x="1730" y="670"/>
                      <a:pt x="1256" y="224"/>
                    </a:cubicBezTo>
                    <a:cubicBezTo>
                      <a:pt x="1110" y="69"/>
                      <a:pt x="926" y="0"/>
                      <a:pt x="74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2562;p42"/>
              <p:cNvSpPr/>
              <p:nvPr/>
            </p:nvSpPr>
            <p:spPr>
              <a:xfrm>
                <a:off x="4932925" y="47473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44" y="0"/>
                    </a:moveTo>
                    <a:cubicBezTo>
                      <a:pt x="368" y="0"/>
                      <a:pt x="0" y="294"/>
                      <a:pt x="0" y="726"/>
                    </a:cubicBezTo>
                    <a:cubicBezTo>
                      <a:pt x="0" y="1144"/>
                      <a:pt x="335" y="1479"/>
                      <a:pt x="754" y="1479"/>
                    </a:cubicBezTo>
                    <a:cubicBezTo>
                      <a:pt x="1395" y="1479"/>
                      <a:pt x="1730" y="670"/>
                      <a:pt x="1256" y="224"/>
                    </a:cubicBezTo>
                    <a:cubicBezTo>
                      <a:pt x="1110" y="69"/>
                      <a:pt x="926" y="0"/>
                      <a:pt x="74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2563;p42"/>
              <p:cNvSpPr/>
              <p:nvPr/>
            </p:nvSpPr>
            <p:spPr>
              <a:xfrm>
                <a:off x="4852025" y="4747300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745" y="0"/>
                    </a:moveTo>
                    <a:cubicBezTo>
                      <a:pt x="370" y="0"/>
                      <a:pt x="9" y="294"/>
                      <a:pt x="28" y="726"/>
                    </a:cubicBezTo>
                    <a:cubicBezTo>
                      <a:pt x="0" y="1144"/>
                      <a:pt x="335" y="1479"/>
                      <a:pt x="753" y="1479"/>
                    </a:cubicBezTo>
                    <a:cubicBezTo>
                      <a:pt x="1395" y="1479"/>
                      <a:pt x="1730" y="670"/>
                      <a:pt x="1256" y="224"/>
                    </a:cubicBezTo>
                    <a:cubicBezTo>
                      <a:pt x="1110" y="69"/>
                      <a:pt x="926" y="0"/>
                      <a:pt x="74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2564;p42"/>
              <p:cNvSpPr/>
              <p:nvPr/>
            </p:nvSpPr>
            <p:spPr>
              <a:xfrm>
                <a:off x="4223600" y="4747300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744" y="0"/>
                    </a:moveTo>
                    <a:cubicBezTo>
                      <a:pt x="368" y="0"/>
                      <a:pt x="0" y="294"/>
                      <a:pt x="0" y="726"/>
                    </a:cubicBezTo>
                    <a:cubicBezTo>
                      <a:pt x="0" y="1144"/>
                      <a:pt x="335" y="1479"/>
                      <a:pt x="753" y="1479"/>
                    </a:cubicBezTo>
                    <a:cubicBezTo>
                      <a:pt x="1395" y="1479"/>
                      <a:pt x="1730" y="670"/>
                      <a:pt x="1256" y="224"/>
                    </a:cubicBezTo>
                    <a:cubicBezTo>
                      <a:pt x="1110" y="69"/>
                      <a:pt x="926" y="0"/>
                      <a:pt x="74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2565;p42"/>
              <p:cNvSpPr/>
              <p:nvPr/>
            </p:nvSpPr>
            <p:spPr>
              <a:xfrm>
                <a:off x="4141300" y="4747300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731" y="0"/>
                    </a:moveTo>
                    <a:cubicBezTo>
                      <a:pt x="355" y="0"/>
                      <a:pt x="0" y="294"/>
                      <a:pt x="0" y="726"/>
                    </a:cubicBezTo>
                    <a:cubicBezTo>
                      <a:pt x="0" y="1144"/>
                      <a:pt x="335" y="1479"/>
                      <a:pt x="725" y="1479"/>
                    </a:cubicBezTo>
                    <a:cubicBezTo>
                      <a:pt x="1395" y="1479"/>
                      <a:pt x="1730" y="670"/>
                      <a:pt x="1255" y="224"/>
                    </a:cubicBezTo>
                    <a:cubicBezTo>
                      <a:pt x="1101" y="69"/>
                      <a:pt x="913" y="0"/>
                      <a:pt x="731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2566;p42"/>
              <p:cNvSpPr/>
              <p:nvPr/>
            </p:nvSpPr>
            <p:spPr>
              <a:xfrm>
                <a:off x="4771100" y="4747300"/>
                <a:ext cx="425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80" extrusionOk="0">
                    <a:moveTo>
                      <a:pt x="732" y="0"/>
                    </a:moveTo>
                    <a:cubicBezTo>
                      <a:pt x="356" y="0"/>
                      <a:pt x="1" y="294"/>
                      <a:pt x="1" y="726"/>
                    </a:cubicBezTo>
                    <a:cubicBezTo>
                      <a:pt x="1" y="1144"/>
                      <a:pt x="336" y="1479"/>
                      <a:pt x="726" y="1479"/>
                    </a:cubicBezTo>
                    <a:cubicBezTo>
                      <a:pt x="1396" y="1479"/>
                      <a:pt x="1703" y="670"/>
                      <a:pt x="1256" y="224"/>
                    </a:cubicBezTo>
                    <a:cubicBezTo>
                      <a:pt x="1102" y="69"/>
                      <a:pt x="914" y="0"/>
                      <a:pt x="732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2567;p42"/>
              <p:cNvSpPr/>
              <p:nvPr/>
            </p:nvSpPr>
            <p:spPr>
              <a:xfrm>
                <a:off x="4372850" y="47473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32" y="0"/>
                    </a:moveTo>
                    <a:cubicBezTo>
                      <a:pt x="355" y="0"/>
                      <a:pt x="0" y="294"/>
                      <a:pt x="0" y="726"/>
                    </a:cubicBezTo>
                    <a:cubicBezTo>
                      <a:pt x="0" y="1144"/>
                      <a:pt x="335" y="1479"/>
                      <a:pt x="726" y="1479"/>
                    </a:cubicBezTo>
                    <a:cubicBezTo>
                      <a:pt x="1395" y="1479"/>
                      <a:pt x="1730" y="670"/>
                      <a:pt x="1256" y="224"/>
                    </a:cubicBezTo>
                    <a:cubicBezTo>
                      <a:pt x="1101" y="69"/>
                      <a:pt x="914" y="0"/>
                      <a:pt x="732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2568;p42"/>
              <p:cNvSpPr/>
              <p:nvPr/>
            </p:nvSpPr>
            <p:spPr>
              <a:xfrm>
                <a:off x="4689725" y="4747300"/>
                <a:ext cx="430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1480" extrusionOk="0">
                    <a:moveTo>
                      <a:pt x="736" y="0"/>
                    </a:moveTo>
                    <a:cubicBezTo>
                      <a:pt x="362" y="0"/>
                      <a:pt x="1" y="294"/>
                      <a:pt x="19" y="726"/>
                    </a:cubicBezTo>
                    <a:cubicBezTo>
                      <a:pt x="19" y="1144"/>
                      <a:pt x="326" y="1479"/>
                      <a:pt x="745" y="1479"/>
                    </a:cubicBezTo>
                    <a:cubicBezTo>
                      <a:pt x="1387" y="1479"/>
                      <a:pt x="1721" y="670"/>
                      <a:pt x="1247" y="224"/>
                    </a:cubicBezTo>
                    <a:cubicBezTo>
                      <a:pt x="1101" y="69"/>
                      <a:pt x="917" y="0"/>
                      <a:pt x="736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2569;p42"/>
              <p:cNvSpPr/>
              <p:nvPr/>
            </p:nvSpPr>
            <p:spPr>
              <a:xfrm>
                <a:off x="4608600" y="47473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44" y="0"/>
                    </a:moveTo>
                    <a:cubicBezTo>
                      <a:pt x="368" y="0"/>
                      <a:pt x="0" y="294"/>
                      <a:pt x="0" y="726"/>
                    </a:cubicBezTo>
                    <a:cubicBezTo>
                      <a:pt x="0" y="1144"/>
                      <a:pt x="335" y="1479"/>
                      <a:pt x="754" y="1479"/>
                    </a:cubicBezTo>
                    <a:cubicBezTo>
                      <a:pt x="1395" y="1479"/>
                      <a:pt x="1730" y="670"/>
                      <a:pt x="1256" y="224"/>
                    </a:cubicBezTo>
                    <a:cubicBezTo>
                      <a:pt x="1110" y="69"/>
                      <a:pt x="926" y="0"/>
                      <a:pt x="744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2570;p42"/>
              <p:cNvSpPr/>
              <p:nvPr/>
            </p:nvSpPr>
            <p:spPr>
              <a:xfrm>
                <a:off x="4444225" y="4747300"/>
                <a:ext cx="4302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21" h="1480" extrusionOk="0">
                    <a:moveTo>
                      <a:pt x="736" y="0"/>
                    </a:moveTo>
                    <a:cubicBezTo>
                      <a:pt x="362" y="0"/>
                      <a:pt x="0" y="294"/>
                      <a:pt x="19" y="726"/>
                    </a:cubicBezTo>
                    <a:cubicBezTo>
                      <a:pt x="19" y="1144"/>
                      <a:pt x="326" y="1479"/>
                      <a:pt x="744" y="1479"/>
                    </a:cubicBezTo>
                    <a:cubicBezTo>
                      <a:pt x="1386" y="1479"/>
                      <a:pt x="1721" y="670"/>
                      <a:pt x="1247" y="224"/>
                    </a:cubicBezTo>
                    <a:cubicBezTo>
                      <a:pt x="1101" y="69"/>
                      <a:pt x="917" y="0"/>
                      <a:pt x="736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2571;p42"/>
              <p:cNvSpPr/>
              <p:nvPr/>
            </p:nvSpPr>
            <p:spPr>
              <a:xfrm>
                <a:off x="4073850" y="4747300"/>
                <a:ext cx="430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1480" extrusionOk="0">
                    <a:moveTo>
                      <a:pt x="745" y="0"/>
                    </a:moveTo>
                    <a:cubicBezTo>
                      <a:pt x="362" y="0"/>
                      <a:pt x="1" y="294"/>
                      <a:pt x="20" y="726"/>
                    </a:cubicBezTo>
                    <a:cubicBezTo>
                      <a:pt x="20" y="1144"/>
                      <a:pt x="327" y="1479"/>
                      <a:pt x="745" y="1479"/>
                    </a:cubicBezTo>
                    <a:cubicBezTo>
                      <a:pt x="1387" y="1479"/>
                      <a:pt x="1722" y="670"/>
                      <a:pt x="1275" y="224"/>
                    </a:cubicBezTo>
                    <a:cubicBezTo>
                      <a:pt x="1120" y="69"/>
                      <a:pt x="930" y="0"/>
                      <a:pt x="74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2572;p42"/>
              <p:cNvSpPr/>
              <p:nvPr/>
            </p:nvSpPr>
            <p:spPr>
              <a:xfrm>
                <a:off x="4527700" y="4747300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731" y="0"/>
                    </a:moveTo>
                    <a:cubicBezTo>
                      <a:pt x="355" y="0"/>
                      <a:pt x="0" y="294"/>
                      <a:pt x="0" y="726"/>
                    </a:cubicBezTo>
                    <a:cubicBezTo>
                      <a:pt x="0" y="1144"/>
                      <a:pt x="335" y="1479"/>
                      <a:pt x="753" y="1479"/>
                    </a:cubicBezTo>
                    <a:cubicBezTo>
                      <a:pt x="1395" y="1479"/>
                      <a:pt x="1730" y="670"/>
                      <a:pt x="1255" y="224"/>
                    </a:cubicBezTo>
                    <a:cubicBezTo>
                      <a:pt x="1101" y="69"/>
                      <a:pt x="914" y="0"/>
                      <a:pt x="731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2573;p42"/>
              <p:cNvSpPr/>
              <p:nvPr/>
            </p:nvSpPr>
            <p:spPr>
              <a:xfrm>
                <a:off x="4295425" y="47473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44" y="0"/>
                    </a:moveTo>
                    <a:cubicBezTo>
                      <a:pt x="368" y="0"/>
                      <a:pt x="1" y="294"/>
                      <a:pt x="1" y="726"/>
                    </a:cubicBezTo>
                    <a:cubicBezTo>
                      <a:pt x="1" y="1144"/>
                      <a:pt x="335" y="1479"/>
                      <a:pt x="754" y="1479"/>
                    </a:cubicBezTo>
                    <a:cubicBezTo>
                      <a:pt x="1396" y="1479"/>
                      <a:pt x="1730" y="670"/>
                      <a:pt x="1256" y="224"/>
                    </a:cubicBezTo>
                    <a:cubicBezTo>
                      <a:pt x="1111" y="69"/>
                      <a:pt x="926" y="0"/>
                      <a:pt x="744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2574;p42"/>
              <p:cNvSpPr/>
              <p:nvPr/>
            </p:nvSpPr>
            <p:spPr>
              <a:xfrm>
                <a:off x="4073625" y="4826125"/>
                <a:ext cx="3700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79" extrusionOk="0">
                    <a:moveTo>
                      <a:pt x="754" y="0"/>
                    </a:moveTo>
                    <a:cubicBezTo>
                      <a:pt x="336" y="0"/>
                      <a:pt x="1" y="335"/>
                      <a:pt x="1" y="726"/>
                    </a:cubicBezTo>
                    <a:cubicBezTo>
                      <a:pt x="1" y="1144"/>
                      <a:pt x="336" y="1479"/>
                      <a:pt x="754" y="1479"/>
                    </a:cubicBezTo>
                    <a:cubicBezTo>
                      <a:pt x="1145" y="1479"/>
                      <a:pt x="1479" y="1144"/>
                      <a:pt x="1479" y="726"/>
                    </a:cubicBezTo>
                    <a:cubicBezTo>
                      <a:pt x="1479" y="335"/>
                      <a:pt x="1145" y="0"/>
                      <a:pt x="75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2575;p42"/>
              <p:cNvSpPr/>
              <p:nvPr/>
            </p:nvSpPr>
            <p:spPr>
              <a:xfrm>
                <a:off x="4155225" y="4826125"/>
                <a:ext cx="3630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479" extrusionOk="0">
                    <a:moveTo>
                      <a:pt x="726" y="0"/>
                    </a:moveTo>
                    <a:cubicBezTo>
                      <a:pt x="308" y="0"/>
                      <a:pt x="1" y="335"/>
                      <a:pt x="1" y="726"/>
                    </a:cubicBezTo>
                    <a:cubicBezTo>
                      <a:pt x="1" y="1144"/>
                      <a:pt x="308" y="1479"/>
                      <a:pt x="726" y="1479"/>
                    </a:cubicBezTo>
                    <a:cubicBezTo>
                      <a:pt x="1145" y="1479"/>
                      <a:pt x="1452" y="1144"/>
                      <a:pt x="1452" y="726"/>
                    </a:cubicBezTo>
                    <a:cubicBezTo>
                      <a:pt x="1452" y="335"/>
                      <a:pt x="1145" y="0"/>
                      <a:pt x="726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2576;p42"/>
              <p:cNvSpPr/>
              <p:nvPr/>
            </p:nvSpPr>
            <p:spPr>
              <a:xfrm>
                <a:off x="4236150" y="4826125"/>
                <a:ext cx="369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79" h="1479" extrusionOk="0">
                    <a:moveTo>
                      <a:pt x="726" y="0"/>
                    </a:moveTo>
                    <a:cubicBezTo>
                      <a:pt x="335" y="0"/>
                      <a:pt x="0" y="335"/>
                      <a:pt x="0" y="726"/>
                    </a:cubicBezTo>
                    <a:cubicBezTo>
                      <a:pt x="0" y="1144"/>
                      <a:pt x="335" y="1479"/>
                      <a:pt x="726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0"/>
                      <a:pt x="726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2577;p42"/>
              <p:cNvSpPr/>
              <p:nvPr/>
            </p:nvSpPr>
            <p:spPr>
              <a:xfrm>
                <a:off x="4317050" y="4826125"/>
                <a:ext cx="3700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79" extrusionOk="0">
                    <a:moveTo>
                      <a:pt x="754" y="0"/>
                    </a:moveTo>
                    <a:cubicBezTo>
                      <a:pt x="335" y="0"/>
                      <a:pt x="1" y="335"/>
                      <a:pt x="1" y="726"/>
                    </a:cubicBezTo>
                    <a:cubicBezTo>
                      <a:pt x="1" y="1144"/>
                      <a:pt x="335" y="1479"/>
                      <a:pt x="754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0"/>
                      <a:pt x="75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2578;p42"/>
              <p:cNvSpPr/>
              <p:nvPr/>
            </p:nvSpPr>
            <p:spPr>
              <a:xfrm>
                <a:off x="4945475" y="4826125"/>
                <a:ext cx="3630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479" extrusionOk="0">
                    <a:moveTo>
                      <a:pt x="726" y="0"/>
                    </a:moveTo>
                    <a:cubicBezTo>
                      <a:pt x="307" y="0"/>
                      <a:pt x="1" y="335"/>
                      <a:pt x="1" y="726"/>
                    </a:cubicBezTo>
                    <a:cubicBezTo>
                      <a:pt x="1" y="1144"/>
                      <a:pt x="307" y="1479"/>
                      <a:pt x="726" y="1479"/>
                    </a:cubicBezTo>
                    <a:cubicBezTo>
                      <a:pt x="1144" y="1479"/>
                      <a:pt x="1451" y="1144"/>
                      <a:pt x="1451" y="726"/>
                    </a:cubicBezTo>
                    <a:cubicBezTo>
                      <a:pt x="1451" y="335"/>
                      <a:pt x="1144" y="0"/>
                      <a:pt x="726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2579;p42"/>
              <p:cNvSpPr/>
              <p:nvPr/>
            </p:nvSpPr>
            <p:spPr>
              <a:xfrm>
                <a:off x="5027775" y="4826125"/>
                <a:ext cx="3700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79" extrusionOk="0">
                    <a:moveTo>
                      <a:pt x="726" y="0"/>
                    </a:moveTo>
                    <a:cubicBezTo>
                      <a:pt x="335" y="0"/>
                      <a:pt x="1" y="335"/>
                      <a:pt x="1" y="726"/>
                    </a:cubicBezTo>
                    <a:cubicBezTo>
                      <a:pt x="1" y="1144"/>
                      <a:pt x="335" y="1479"/>
                      <a:pt x="726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0"/>
                      <a:pt x="726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2580;p42"/>
              <p:cNvSpPr/>
              <p:nvPr/>
            </p:nvSpPr>
            <p:spPr>
              <a:xfrm>
                <a:off x="4397950" y="4826125"/>
                <a:ext cx="3700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79" extrusionOk="0">
                    <a:moveTo>
                      <a:pt x="754" y="0"/>
                    </a:moveTo>
                    <a:cubicBezTo>
                      <a:pt x="336" y="0"/>
                      <a:pt x="1" y="335"/>
                      <a:pt x="1" y="726"/>
                    </a:cubicBezTo>
                    <a:cubicBezTo>
                      <a:pt x="1" y="1144"/>
                      <a:pt x="336" y="1479"/>
                      <a:pt x="754" y="1479"/>
                    </a:cubicBezTo>
                    <a:cubicBezTo>
                      <a:pt x="1145" y="1479"/>
                      <a:pt x="1479" y="1144"/>
                      <a:pt x="1479" y="726"/>
                    </a:cubicBezTo>
                    <a:cubicBezTo>
                      <a:pt x="1479" y="335"/>
                      <a:pt x="1145" y="0"/>
                      <a:pt x="75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2581;p42"/>
              <p:cNvSpPr/>
              <p:nvPr/>
            </p:nvSpPr>
            <p:spPr>
              <a:xfrm>
                <a:off x="4796225" y="4826125"/>
                <a:ext cx="369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79" h="1479" extrusionOk="0">
                    <a:moveTo>
                      <a:pt x="726" y="0"/>
                    </a:moveTo>
                    <a:cubicBezTo>
                      <a:pt x="335" y="0"/>
                      <a:pt x="0" y="335"/>
                      <a:pt x="0" y="726"/>
                    </a:cubicBezTo>
                    <a:cubicBezTo>
                      <a:pt x="0" y="1144"/>
                      <a:pt x="335" y="1479"/>
                      <a:pt x="726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0"/>
                      <a:pt x="726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2582;p42"/>
              <p:cNvSpPr/>
              <p:nvPr/>
            </p:nvSpPr>
            <p:spPr>
              <a:xfrm>
                <a:off x="4478875" y="4826125"/>
                <a:ext cx="369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79" h="1479" extrusionOk="0">
                    <a:moveTo>
                      <a:pt x="753" y="0"/>
                    </a:moveTo>
                    <a:cubicBezTo>
                      <a:pt x="335" y="0"/>
                      <a:pt x="0" y="335"/>
                      <a:pt x="0" y="726"/>
                    </a:cubicBezTo>
                    <a:cubicBezTo>
                      <a:pt x="0" y="1144"/>
                      <a:pt x="335" y="1479"/>
                      <a:pt x="753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0"/>
                      <a:pt x="753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2583;p42"/>
              <p:cNvSpPr/>
              <p:nvPr/>
            </p:nvSpPr>
            <p:spPr>
              <a:xfrm>
                <a:off x="4560475" y="4826125"/>
                <a:ext cx="3630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479" extrusionOk="0">
                    <a:moveTo>
                      <a:pt x="726" y="0"/>
                    </a:moveTo>
                    <a:cubicBezTo>
                      <a:pt x="335" y="0"/>
                      <a:pt x="0" y="335"/>
                      <a:pt x="0" y="726"/>
                    </a:cubicBezTo>
                    <a:cubicBezTo>
                      <a:pt x="0" y="1144"/>
                      <a:pt x="335" y="1479"/>
                      <a:pt x="726" y="1479"/>
                    </a:cubicBezTo>
                    <a:cubicBezTo>
                      <a:pt x="1144" y="1479"/>
                      <a:pt x="1451" y="1144"/>
                      <a:pt x="1451" y="726"/>
                    </a:cubicBezTo>
                    <a:cubicBezTo>
                      <a:pt x="1451" y="335"/>
                      <a:pt x="1144" y="0"/>
                      <a:pt x="726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2584;p42"/>
              <p:cNvSpPr/>
              <p:nvPr/>
            </p:nvSpPr>
            <p:spPr>
              <a:xfrm>
                <a:off x="4725075" y="4826125"/>
                <a:ext cx="3630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479" extrusionOk="0">
                    <a:moveTo>
                      <a:pt x="726" y="0"/>
                    </a:moveTo>
                    <a:cubicBezTo>
                      <a:pt x="307" y="0"/>
                      <a:pt x="0" y="335"/>
                      <a:pt x="0" y="726"/>
                    </a:cubicBezTo>
                    <a:cubicBezTo>
                      <a:pt x="0" y="1144"/>
                      <a:pt x="307" y="1479"/>
                      <a:pt x="726" y="1479"/>
                    </a:cubicBezTo>
                    <a:cubicBezTo>
                      <a:pt x="1116" y="1479"/>
                      <a:pt x="1451" y="1144"/>
                      <a:pt x="1451" y="726"/>
                    </a:cubicBezTo>
                    <a:cubicBezTo>
                      <a:pt x="1451" y="335"/>
                      <a:pt x="1116" y="0"/>
                      <a:pt x="726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2585;p42"/>
              <p:cNvSpPr/>
              <p:nvPr/>
            </p:nvSpPr>
            <p:spPr>
              <a:xfrm>
                <a:off x="5089150" y="4826125"/>
                <a:ext cx="42575" cy="3695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8" extrusionOk="0">
                    <a:moveTo>
                      <a:pt x="977" y="0"/>
                    </a:moveTo>
                    <a:cubicBezTo>
                      <a:pt x="308" y="0"/>
                      <a:pt x="1" y="781"/>
                      <a:pt x="447" y="1256"/>
                    </a:cubicBezTo>
                    <a:cubicBezTo>
                      <a:pt x="601" y="1409"/>
                      <a:pt x="786" y="1478"/>
                      <a:pt x="967" y="1478"/>
                    </a:cubicBezTo>
                    <a:cubicBezTo>
                      <a:pt x="1345" y="1478"/>
                      <a:pt x="1703" y="1178"/>
                      <a:pt x="1703" y="726"/>
                    </a:cubicBezTo>
                    <a:cubicBezTo>
                      <a:pt x="1703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2586;p42"/>
              <p:cNvSpPr/>
              <p:nvPr/>
            </p:nvSpPr>
            <p:spPr>
              <a:xfrm>
                <a:off x="4641375" y="4826125"/>
                <a:ext cx="3700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79" extrusionOk="0">
                    <a:moveTo>
                      <a:pt x="726" y="0"/>
                    </a:moveTo>
                    <a:cubicBezTo>
                      <a:pt x="335" y="0"/>
                      <a:pt x="1" y="335"/>
                      <a:pt x="1" y="726"/>
                    </a:cubicBezTo>
                    <a:cubicBezTo>
                      <a:pt x="1" y="1144"/>
                      <a:pt x="335" y="1479"/>
                      <a:pt x="726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0"/>
                      <a:pt x="726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2587;p42"/>
              <p:cNvSpPr/>
              <p:nvPr/>
            </p:nvSpPr>
            <p:spPr>
              <a:xfrm>
                <a:off x="4873625" y="4826125"/>
                <a:ext cx="3630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479" extrusionOk="0">
                    <a:moveTo>
                      <a:pt x="726" y="0"/>
                    </a:moveTo>
                    <a:cubicBezTo>
                      <a:pt x="336" y="0"/>
                      <a:pt x="1" y="335"/>
                      <a:pt x="1" y="726"/>
                    </a:cubicBezTo>
                    <a:cubicBezTo>
                      <a:pt x="1" y="1144"/>
                      <a:pt x="336" y="1479"/>
                      <a:pt x="726" y="1479"/>
                    </a:cubicBezTo>
                    <a:cubicBezTo>
                      <a:pt x="1145" y="1479"/>
                      <a:pt x="1452" y="1144"/>
                      <a:pt x="1452" y="726"/>
                    </a:cubicBezTo>
                    <a:cubicBezTo>
                      <a:pt x="1452" y="335"/>
                      <a:pt x="1145" y="0"/>
                      <a:pt x="726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2588;p42"/>
              <p:cNvSpPr/>
              <p:nvPr/>
            </p:nvSpPr>
            <p:spPr>
              <a:xfrm>
                <a:off x="3667700" y="4651750"/>
                <a:ext cx="320175" cy="48850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54" extrusionOk="0">
                    <a:moveTo>
                      <a:pt x="1" y="0"/>
                    </a:moveTo>
                    <a:lnTo>
                      <a:pt x="1" y="1953"/>
                    </a:lnTo>
                    <a:lnTo>
                      <a:pt x="12806" y="1953"/>
                    </a:lnTo>
                    <a:lnTo>
                      <a:pt x="12806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2589;p42"/>
              <p:cNvSpPr/>
              <p:nvPr/>
            </p:nvSpPr>
            <p:spPr>
              <a:xfrm>
                <a:off x="3667700" y="4736150"/>
                <a:ext cx="320175" cy="49550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82" extrusionOk="0">
                    <a:moveTo>
                      <a:pt x="1" y="0"/>
                    </a:moveTo>
                    <a:lnTo>
                      <a:pt x="1" y="1981"/>
                    </a:lnTo>
                    <a:lnTo>
                      <a:pt x="12806" y="1981"/>
                    </a:lnTo>
                    <a:lnTo>
                      <a:pt x="12806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2590;p42"/>
              <p:cNvSpPr/>
              <p:nvPr/>
            </p:nvSpPr>
            <p:spPr>
              <a:xfrm>
                <a:off x="3667700" y="4824025"/>
                <a:ext cx="320175" cy="48850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54" extrusionOk="0">
                    <a:moveTo>
                      <a:pt x="1" y="0"/>
                    </a:moveTo>
                    <a:lnTo>
                      <a:pt x="1" y="1953"/>
                    </a:lnTo>
                    <a:lnTo>
                      <a:pt x="12806" y="1953"/>
                    </a:lnTo>
                    <a:lnTo>
                      <a:pt x="12806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2591;p42"/>
              <p:cNvSpPr/>
              <p:nvPr/>
            </p:nvSpPr>
            <p:spPr>
              <a:xfrm>
                <a:off x="3595875" y="5066050"/>
                <a:ext cx="1625825" cy="403875"/>
              </a:xfrm>
              <a:custGeom>
                <a:avLst/>
                <a:gdLst/>
                <a:ahLst/>
                <a:cxnLst/>
                <a:rect l="l" t="t" r="r" b="b"/>
                <a:pathLst>
                  <a:path w="65033" h="16155" extrusionOk="0">
                    <a:moveTo>
                      <a:pt x="0" y="0"/>
                    </a:moveTo>
                    <a:lnTo>
                      <a:pt x="0" y="16154"/>
                    </a:lnTo>
                    <a:lnTo>
                      <a:pt x="65032" y="16154"/>
                    </a:lnTo>
                    <a:lnTo>
                      <a:pt x="65032" y="0"/>
                    </a:lnTo>
                    <a:close/>
                  </a:path>
                </a:pathLst>
              </a:custGeom>
              <a:solidFill>
                <a:srgbClr val="A4C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2592;p42"/>
              <p:cNvSpPr/>
              <p:nvPr/>
            </p:nvSpPr>
            <p:spPr>
              <a:xfrm>
                <a:off x="3667700" y="5149050"/>
                <a:ext cx="320175" cy="49550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82" extrusionOk="0">
                    <a:moveTo>
                      <a:pt x="1" y="0"/>
                    </a:moveTo>
                    <a:lnTo>
                      <a:pt x="1" y="1981"/>
                    </a:lnTo>
                    <a:lnTo>
                      <a:pt x="12806" y="1981"/>
                    </a:lnTo>
                    <a:lnTo>
                      <a:pt x="12806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2593;p42"/>
              <p:cNvSpPr/>
              <p:nvPr/>
            </p:nvSpPr>
            <p:spPr>
              <a:xfrm>
                <a:off x="3667700" y="5234150"/>
                <a:ext cx="320175" cy="49525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81" extrusionOk="0">
                    <a:moveTo>
                      <a:pt x="1" y="0"/>
                    </a:moveTo>
                    <a:lnTo>
                      <a:pt x="1" y="1981"/>
                    </a:lnTo>
                    <a:lnTo>
                      <a:pt x="12806" y="1981"/>
                    </a:lnTo>
                    <a:lnTo>
                      <a:pt x="12806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2594;p42"/>
              <p:cNvSpPr/>
              <p:nvPr/>
            </p:nvSpPr>
            <p:spPr>
              <a:xfrm>
                <a:off x="3667700" y="5322025"/>
                <a:ext cx="320175" cy="48850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54" extrusionOk="0">
                    <a:moveTo>
                      <a:pt x="1" y="0"/>
                    </a:moveTo>
                    <a:lnTo>
                      <a:pt x="1" y="1953"/>
                    </a:lnTo>
                    <a:lnTo>
                      <a:pt x="12806" y="1953"/>
                    </a:lnTo>
                    <a:lnTo>
                      <a:pt x="12806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2595;p42"/>
              <p:cNvSpPr/>
              <p:nvPr/>
            </p:nvSpPr>
            <p:spPr>
              <a:xfrm>
                <a:off x="4061775" y="5156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0"/>
                    </a:moveTo>
                    <a:cubicBezTo>
                      <a:pt x="335" y="0"/>
                      <a:pt x="1" y="782"/>
                      <a:pt x="475" y="1256"/>
                    </a:cubicBezTo>
                    <a:cubicBezTo>
                      <a:pt x="619" y="1409"/>
                      <a:pt x="802" y="1478"/>
                      <a:pt x="983" y="1478"/>
                    </a:cubicBezTo>
                    <a:cubicBezTo>
                      <a:pt x="1360" y="1478"/>
                      <a:pt x="1730" y="1178"/>
                      <a:pt x="1730" y="726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2596;p42"/>
              <p:cNvSpPr/>
              <p:nvPr/>
            </p:nvSpPr>
            <p:spPr>
              <a:xfrm>
                <a:off x="4142675" y="5156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6" y="0"/>
                      <a:pt x="1" y="782"/>
                      <a:pt x="475" y="1256"/>
                    </a:cubicBezTo>
                    <a:cubicBezTo>
                      <a:pt x="620" y="1409"/>
                      <a:pt x="802" y="1478"/>
                      <a:pt x="983" y="1478"/>
                    </a:cubicBezTo>
                    <a:cubicBezTo>
                      <a:pt x="1361" y="1478"/>
                      <a:pt x="1731" y="1178"/>
                      <a:pt x="1731" y="726"/>
                    </a:cubicBezTo>
                    <a:cubicBezTo>
                      <a:pt x="1731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2597;p42"/>
              <p:cNvSpPr/>
              <p:nvPr/>
            </p:nvSpPr>
            <p:spPr>
              <a:xfrm>
                <a:off x="4223600" y="5156725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1004" y="0"/>
                    </a:moveTo>
                    <a:cubicBezTo>
                      <a:pt x="335" y="0"/>
                      <a:pt x="0" y="782"/>
                      <a:pt x="474" y="1256"/>
                    </a:cubicBezTo>
                    <a:cubicBezTo>
                      <a:pt x="628" y="1409"/>
                      <a:pt x="814" y="1478"/>
                      <a:pt x="995" y="1478"/>
                    </a:cubicBezTo>
                    <a:cubicBezTo>
                      <a:pt x="1373" y="1478"/>
                      <a:pt x="1730" y="1178"/>
                      <a:pt x="1730" y="726"/>
                    </a:cubicBezTo>
                    <a:cubicBezTo>
                      <a:pt x="1730" y="335"/>
                      <a:pt x="1395" y="0"/>
                      <a:pt x="100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2598;p42"/>
              <p:cNvSpPr/>
              <p:nvPr/>
            </p:nvSpPr>
            <p:spPr>
              <a:xfrm>
                <a:off x="4305200" y="5156725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35" y="0"/>
                      <a:pt x="0" y="782"/>
                      <a:pt x="447" y="1256"/>
                    </a:cubicBezTo>
                    <a:cubicBezTo>
                      <a:pt x="600" y="1409"/>
                      <a:pt x="786" y="1478"/>
                      <a:pt x="967" y="1478"/>
                    </a:cubicBezTo>
                    <a:cubicBezTo>
                      <a:pt x="1345" y="1478"/>
                      <a:pt x="1702" y="1178"/>
                      <a:pt x="1702" y="726"/>
                    </a:cubicBezTo>
                    <a:cubicBezTo>
                      <a:pt x="1702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2599;p42"/>
              <p:cNvSpPr/>
              <p:nvPr/>
            </p:nvSpPr>
            <p:spPr>
              <a:xfrm>
                <a:off x="4932925" y="5156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5" y="0"/>
                      <a:pt x="0" y="782"/>
                      <a:pt x="475" y="1256"/>
                    </a:cubicBezTo>
                    <a:cubicBezTo>
                      <a:pt x="619" y="1409"/>
                      <a:pt x="802" y="1478"/>
                      <a:pt x="983" y="1478"/>
                    </a:cubicBezTo>
                    <a:cubicBezTo>
                      <a:pt x="1360" y="1478"/>
                      <a:pt x="1730" y="1178"/>
                      <a:pt x="1730" y="726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2600;p42"/>
              <p:cNvSpPr/>
              <p:nvPr/>
            </p:nvSpPr>
            <p:spPr>
              <a:xfrm>
                <a:off x="5015925" y="5156725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35" y="0"/>
                      <a:pt x="0" y="782"/>
                      <a:pt x="447" y="1256"/>
                    </a:cubicBezTo>
                    <a:cubicBezTo>
                      <a:pt x="600" y="1409"/>
                      <a:pt x="786" y="1478"/>
                      <a:pt x="967" y="1478"/>
                    </a:cubicBezTo>
                    <a:cubicBezTo>
                      <a:pt x="1345" y="1478"/>
                      <a:pt x="1702" y="1178"/>
                      <a:pt x="1702" y="726"/>
                    </a:cubicBezTo>
                    <a:cubicBezTo>
                      <a:pt x="1702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2601;p42"/>
              <p:cNvSpPr/>
              <p:nvPr/>
            </p:nvSpPr>
            <p:spPr>
              <a:xfrm>
                <a:off x="4386100" y="5156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0"/>
                    </a:moveTo>
                    <a:cubicBezTo>
                      <a:pt x="335" y="0"/>
                      <a:pt x="1" y="782"/>
                      <a:pt x="475" y="1256"/>
                    </a:cubicBezTo>
                    <a:cubicBezTo>
                      <a:pt x="619" y="1409"/>
                      <a:pt x="802" y="1478"/>
                      <a:pt x="983" y="1478"/>
                    </a:cubicBezTo>
                    <a:cubicBezTo>
                      <a:pt x="1360" y="1478"/>
                      <a:pt x="1730" y="1178"/>
                      <a:pt x="1730" y="726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2602;p42"/>
              <p:cNvSpPr/>
              <p:nvPr/>
            </p:nvSpPr>
            <p:spPr>
              <a:xfrm>
                <a:off x="4784350" y="5156725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08" y="0"/>
                      <a:pt x="1" y="782"/>
                      <a:pt x="447" y="1256"/>
                    </a:cubicBezTo>
                    <a:cubicBezTo>
                      <a:pt x="601" y="1409"/>
                      <a:pt x="787" y="1478"/>
                      <a:pt x="968" y="1478"/>
                    </a:cubicBezTo>
                    <a:cubicBezTo>
                      <a:pt x="1346" y="1478"/>
                      <a:pt x="1703" y="1178"/>
                      <a:pt x="1703" y="726"/>
                    </a:cubicBezTo>
                    <a:cubicBezTo>
                      <a:pt x="1703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2603;p42"/>
              <p:cNvSpPr/>
              <p:nvPr/>
            </p:nvSpPr>
            <p:spPr>
              <a:xfrm>
                <a:off x="4467000" y="5156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6" y="0"/>
                      <a:pt x="1" y="782"/>
                      <a:pt x="475" y="1256"/>
                    </a:cubicBezTo>
                    <a:cubicBezTo>
                      <a:pt x="620" y="1409"/>
                      <a:pt x="802" y="1478"/>
                      <a:pt x="983" y="1478"/>
                    </a:cubicBezTo>
                    <a:cubicBezTo>
                      <a:pt x="1361" y="1478"/>
                      <a:pt x="1731" y="1178"/>
                      <a:pt x="1731" y="726"/>
                    </a:cubicBezTo>
                    <a:cubicBezTo>
                      <a:pt x="1731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2604;p42"/>
              <p:cNvSpPr/>
              <p:nvPr/>
            </p:nvSpPr>
            <p:spPr>
              <a:xfrm>
                <a:off x="4547925" y="5156725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977" y="0"/>
                    </a:moveTo>
                    <a:cubicBezTo>
                      <a:pt x="335" y="0"/>
                      <a:pt x="0" y="782"/>
                      <a:pt x="446" y="1256"/>
                    </a:cubicBezTo>
                    <a:cubicBezTo>
                      <a:pt x="600" y="1409"/>
                      <a:pt x="786" y="1478"/>
                      <a:pt x="968" y="1478"/>
                    </a:cubicBezTo>
                    <a:cubicBezTo>
                      <a:pt x="1348" y="1478"/>
                      <a:pt x="1711" y="1178"/>
                      <a:pt x="1730" y="726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2605;p42"/>
              <p:cNvSpPr/>
              <p:nvPr/>
            </p:nvSpPr>
            <p:spPr>
              <a:xfrm>
                <a:off x="4712525" y="5156725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977" y="0"/>
                    </a:moveTo>
                    <a:cubicBezTo>
                      <a:pt x="335" y="0"/>
                      <a:pt x="0" y="782"/>
                      <a:pt x="475" y="1256"/>
                    </a:cubicBezTo>
                    <a:cubicBezTo>
                      <a:pt x="619" y="1409"/>
                      <a:pt x="802" y="1478"/>
                      <a:pt x="983" y="1478"/>
                    </a:cubicBezTo>
                    <a:cubicBezTo>
                      <a:pt x="1360" y="1478"/>
                      <a:pt x="1730" y="1178"/>
                      <a:pt x="1730" y="726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2606;p42"/>
              <p:cNvSpPr/>
              <p:nvPr/>
            </p:nvSpPr>
            <p:spPr>
              <a:xfrm>
                <a:off x="5082875" y="5156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5" y="0"/>
                      <a:pt x="1" y="782"/>
                      <a:pt x="475" y="1256"/>
                    </a:cubicBezTo>
                    <a:cubicBezTo>
                      <a:pt x="619" y="1409"/>
                      <a:pt x="802" y="1478"/>
                      <a:pt x="983" y="1478"/>
                    </a:cubicBezTo>
                    <a:cubicBezTo>
                      <a:pt x="1360" y="1478"/>
                      <a:pt x="1730" y="1178"/>
                      <a:pt x="1730" y="726"/>
                    </a:cubicBezTo>
                    <a:cubicBezTo>
                      <a:pt x="1730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2607;p42"/>
              <p:cNvSpPr/>
              <p:nvPr/>
            </p:nvSpPr>
            <p:spPr>
              <a:xfrm>
                <a:off x="4629525" y="5156725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07" y="0"/>
                      <a:pt x="0" y="782"/>
                      <a:pt x="447" y="1256"/>
                    </a:cubicBezTo>
                    <a:cubicBezTo>
                      <a:pt x="600" y="1409"/>
                      <a:pt x="786" y="1478"/>
                      <a:pt x="967" y="1478"/>
                    </a:cubicBezTo>
                    <a:cubicBezTo>
                      <a:pt x="1345" y="1478"/>
                      <a:pt x="1702" y="1178"/>
                      <a:pt x="1702" y="726"/>
                    </a:cubicBezTo>
                    <a:cubicBezTo>
                      <a:pt x="1702" y="335"/>
                      <a:pt x="1367" y="0"/>
                      <a:pt x="97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2608;p42"/>
              <p:cNvSpPr/>
              <p:nvPr/>
            </p:nvSpPr>
            <p:spPr>
              <a:xfrm>
                <a:off x="4861775" y="5156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0"/>
                    </a:moveTo>
                    <a:cubicBezTo>
                      <a:pt x="335" y="0"/>
                      <a:pt x="1" y="782"/>
                      <a:pt x="447" y="1256"/>
                    </a:cubicBezTo>
                    <a:cubicBezTo>
                      <a:pt x="601" y="1409"/>
                      <a:pt x="786" y="1478"/>
                      <a:pt x="968" y="1478"/>
                    </a:cubicBezTo>
                    <a:cubicBezTo>
                      <a:pt x="1348" y="1478"/>
                      <a:pt x="1712" y="1178"/>
                      <a:pt x="1730" y="726"/>
                    </a:cubicBezTo>
                    <a:cubicBezTo>
                      <a:pt x="1702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2609;p42"/>
              <p:cNvSpPr/>
              <p:nvPr/>
            </p:nvSpPr>
            <p:spPr>
              <a:xfrm>
                <a:off x="5089150" y="5245075"/>
                <a:ext cx="43275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9" extrusionOk="0">
                    <a:moveTo>
                      <a:pt x="749" y="1"/>
                    </a:moveTo>
                    <a:cubicBezTo>
                      <a:pt x="366" y="1"/>
                      <a:pt x="1" y="296"/>
                      <a:pt x="1" y="735"/>
                    </a:cubicBezTo>
                    <a:cubicBezTo>
                      <a:pt x="1" y="1153"/>
                      <a:pt x="335" y="1488"/>
                      <a:pt x="754" y="1488"/>
                    </a:cubicBezTo>
                    <a:cubicBezTo>
                      <a:pt x="1396" y="1460"/>
                      <a:pt x="1730" y="679"/>
                      <a:pt x="1256" y="205"/>
                    </a:cubicBezTo>
                    <a:cubicBezTo>
                      <a:pt x="1106" y="64"/>
                      <a:pt x="926" y="1"/>
                      <a:pt x="74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2610;p42"/>
              <p:cNvSpPr/>
              <p:nvPr/>
            </p:nvSpPr>
            <p:spPr>
              <a:xfrm>
                <a:off x="5008250" y="5245075"/>
                <a:ext cx="43275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9" extrusionOk="0">
                    <a:moveTo>
                      <a:pt x="749" y="1"/>
                    </a:moveTo>
                    <a:cubicBezTo>
                      <a:pt x="366" y="1"/>
                      <a:pt x="0" y="296"/>
                      <a:pt x="0" y="735"/>
                    </a:cubicBezTo>
                    <a:cubicBezTo>
                      <a:pt x="0" y="1153"/>
                      <a:pt x="335" y="1488"/>
                      <a:pt x="726" y="1488"/>
                    </a:cubicBezTo>
                    <a:cubicBezTo>
                      <a:pt x="1395" y="1488"/>
                      <a:pt x="1730" y="679"/>
                      <a:pt x="1256" y="205"/>
                    </a:cubicBezTo>
                    <a:cubicBezTo>
                      <a:pt x="1106" y="64"/>
                      <a:pt x="925" y="1"/>
                      <a:pt x="74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2611;p42"/>
              <p:cNvSpPr/>
              <p:nvPr/>
            </p:nvSpPr>
            <p:spPr>
              <a:xfrm>
                <a:off x="4927350" y="5245075"/>
                <a:ext cx="42550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1489" extrusionOk="0">
                    <a:moveTo>
                      <a:pt x="748" y="1"/>
                    </a:moveTo>
                    <a:cubicBezTo>
                      <a:pt x="366" y="1"/>
                      <a:pt x="0" y="296"/>
                      <a:pt x="0" y="735"/>
                    </a:cubicBezTo>
                    <a:cubicBezTo>
                      <a:pt x="0" y="1153"/>
                      <a:pt x="335" y="1488"/>
                      <a:pt x="726" y="1488"/>
                    </a:cubicBezTo>
                    <a:cubicBezTo>
                      <a:pt x="1395" y="1460"/>
                      <a:pt x="1702" y="679"/>
                      <a:pt x="1256" y="205"/>
                    </a:cubicBezTo>
                    <a:cubicBezTo>
                      <a:pt x="1106" y="64"/>
                      <a:pt x="925" y="1"/>
                      <a:pt x="748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2612;p42"/>
              <p:cNvSpPr/>
              <p:nvPr/>
            </p:nvSpPr>
            <p:spPr>
              <a:xfrm>
                <a:off x="4845950" y="5245075"/>
                <a:ext cx="43050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1489" extrusionOk="0">
                    <a:moveTo>
                      <a:pt x="753" y="1"/>
                    </a:moveTo>
                    <a:cubicBezTo>
                      <a:pt x="373" y="1"/>
                      <a:pt x="1" y="296"/>
                      <a:pt x="20" y="735"/>
                    </a:cubicBezTo>
                    <a:cubicBezTo>
                      <a:pt x="20" y="1153"/>
                      <a:pt x="327" y="1488"/>
                      <a:pt x="745" y="1488"/>
                    </a:cubicBezTo>
                    <a:cubicBezTo>
                      <a:pt x="1387" y="1460"/>
                      <a:pt x="1722" y="679"/>
                      <a:pt x="1247" y="205"/>
                    </a:cubicBezTo>
                    <a:cubicBezTo>
                      <a:pt x="1106" y="64"/>
                      <a:pt x="929" y="1"/>
                      <a:pt x="75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2613;p42"/>
              <p:cNvSpPr/>
              <p:nvPr/>
            </p:nvSpPr>
            <p:spPr>
              <a:xfrm>
                <a:off x="4218000" y="5245075"/>
                <a:ext cx="43275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9" extrusionOk="0">
                    <a:moveTo>
                      <a:pt x="749" y="1"/>
                    </a:moveTo>
                    <a:cubicBezTo>
                      <a:pt x="366" y="1"/>
                      <a:pt x="1" y="296"/>
                      <a:pt x="1" y="735"/>
                    </a:cubicBezTo>
                    <a:cubicBezTo>
                      <a:pt x="1" y="1153"/>
                      <a:pt x="336" y="1488"/>
                      <a:pt x="726" y="1488"/>
                    </a:cubicBezTo>
                    <a:cubicBezTo>
                      <a:pt x="1396" y="1488"/>
                      <a:pt x="1731" y="679"/>
                      <a:pt x="1256" y="205"/>
                    </a:cubicBezTo>
                    <a:cubicBezTo>
                      <a:pt x="1106" y="64"/>
                      <a:pt x="926" y="1"/>
                      <a:pt x="74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2614;p42"/>
              <p:cNvSpPr/>
              <p:nvPr/>
            </p:nvSpPr>
            <p:spPr>
              <a:xfrm>
                <a:off x="4135225" y="5245075"/>
                <a:ext cx="43050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1489" extrusionOk="0">
                    <a:moveTo>
                      <a:pt x="762" y="1"/>
                    </a:moveTo>
                    <a:cubicBezTo>
                      <a:pt x="373" y="1"/>
                      <a:pt x="1" y="296"/>
                      <a:pt x="20" y="735"/>
                    </a:cubicBezTo>
                    <a:cubicBezTo>
                      <a:pt x="20" y="1153"/>
                      <a:pt x="327" y="1488"/>
                      <a:pt x="745" y="1488"/>
                    </a:cubicBezTo>
                    <a:cubicBezTo>
                      <a:pt x="1387" y="1488"/>
                      <a:pt x="1722" y="679"/>
                      <a:pt x="1275" y="205"/>
                    </a:cubicBezTo>
                    <a:cubicBezTo>
                      <a:pt x="1125" y="64"/>
                      <a:pt x="942" y="1"/>
                      <a:pt x="76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2615;p42"/>
              <p:cNvSpPr/>
              <p:nvPr/>
            </p:nvSpPr>
            <p:spPr>
              <a:xfrm>
                <a:off x="4765050" y="5245075"/>
                <a:ext cx="43050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1489" extrusionOk="0">
                    <a:moveTo>
                      <a:pt x="762" y="1"/>
                    </a:moveTo>
                    <a:cubicBezTo>
                      <a:pt x="373" y="1"/>
                      <a:pt x="0" y="296"/>
                      <a:pt x="20" y="735"/>
                    </a:cubicBezTo>
                    <a:cubicBezTo>
                      <a:pt x="20" y="1153"/>
                      <a:pt x="326" y="1488"/>
                      <a:pt x="745" y="1488"/>
                    </a:cubicBezTo>
                    <a:cubicBezTo>
                      <a:pt x="1387" y="1488"/>
                      <a:pt x="1721" y="679"/>
                      <a:pt x="1275" y="205"/>
                    </a:cubicBezTo>
                    <a:cubicBezTo>
                      <a:pt x="1125" y="64"/>
                      <a:pt x="942" y="1"/>
                      <a:pt x="76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2616;p42"/>
              <p:cNvSpPr/>
              <p:nvPr/>
            </p:nvSpPr>
            <p:spPr>
              <a:xfrm>
                <a:off x="4367275" y="5245075"/>
                <a:ext cx="42575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89" extrusionOk="0">
                    <a:moveTo>
                      <a:pt x="748" y="1"/>
                    </a:moveTo>
                    <a:cubicBezTo>
                      <a:pt x="366" y="1"/>
                      <a:pt x="0" y="296"/>
                      <a:pt x="0" y="735"/>
                    </a:cubicBezTo>
                    <a:cubicBezTo>
                      <a:pt x="0" y="1153"/>
                      <a:pt x="307" y="1488"/>
                      <a:pt x="726" y="1488"/>
                    </a:cubicBezTo>
                    <a:cubicBezTo>
                      <a:pt x="1367" y="1488"/>
                      <a:pt x="1702" y="679"/>
                      <a:pt x="1256" y="205"/>
                    </a:cubicBezTo>
                    <a:cubicBezTo>
                      <a:pt x="1106" y="64"/>
                      <a:pt x="925" y="1"/>
                      <a:pt x="748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2617;p42"/>
              <p:cNvSpPr/>
              <p:nvPr/>
            </p:nvSpPr>
            <p:spPr>
              <a:xfrm>
                <a:off x="4683925" y="5245075"/>
                <a:ext cx="43275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9" extrusionOk="0">
                    <a:moveTo>
                      <a:pt x="749" y="1"/>
                    </a:moveTo>
                    <a:cubicBezTo>
                      <a:pt x="366" y="1"/>
                      <a:pt x="0" y="296"/>
                      <a:pt x="0" y="735"/>
                    </a:cubicBezTo>
                    <a:cubicBezTo>
                      <a:pt x="0" y="1153"/>
                      <a:pt x="335" y="1488"/>
                      <a:pt x="754" y="1488"/>
                    </a:cubicBezTo>
                    <a:cubicBezTo>
                      <a:pt x="1395" y="1460"/>
                      <a:pt x="1730" y="679"/>
                      <a:pt x="1256" y="205"/>
                    </a:cubicBezTo>
                    <a:cubicBezTo>
                      <a:pt x="1106" y="64"/>
                      <a:pt x="925" y="1"/>
                      <a:pt x="749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2618;p42"/>
              <p:cNvSpPr/>
              <p:nvPr/>
            </p:nvSpPr>
            <p:spPr>
              <a:xfrm>
                <a:off x="4603025" y="5245075"/>
                <a:ext cx="43250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9" extrusionOk="0">
                    <a:moveTo>
                      <a:pt x="748" y="1"/>
                    </a:moveTo>
                    <a:cubicBezTo>
                      <a:pt x="366" y="1"/>
                      <a:pt x="0" y="296"/>
                      <a:pt x="0" y="735"/>
                    </a:cubicBezTo>
                    <a:cubicBezTo>
                      <a:pt x="0" y="1153"/>
                      <a:pt x="335" y="1488"/>
                      <a:pt x="725" y="1488"/>
                    </a:cubicBezTo>
                    <a:cubicBezTo>
                      <a:pt x="1395" y="1460"/>
                      <a:pt x="1730" y="679"/>
                      <a:pt x="1256" y="205"/>
                    </a:cubicBezTo>
                    <a:cubicBezTo>
                      <a:pt x="1106" y="64"/>
                      <a:pt x="925" y="1"/>
                      <a:pt x="748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2619;p42"/>
              <p:cNvSpPr/>
              <p:nvPr/>
            </p:nvSpPr>
            <p:spPr>
              <a:xfrm>
                <a:off x="4438400" y="5245075"/>
                <a:ext cx="43275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9" extrusionOk="0">
                    <a:moveTo>
                      <a:pt x="749" y="1"/>
                    </a:moveTo>
                    <a:cubicBezTo>
                      <a:pt x="366" y="1"/>
                      <a:pt x="1" y="296"/>
                      <a:pt x="1" y="735"/>
                    </a:cubicBezTo>
                    <a:cubicBezTo>
                      <a:pt x="1" y="1153"/>
                      <a:pt x="336" y="1488"/>
                      <a:pt x="726" y="1488"/>
                    </a:cubicBezTo>
                    <a:cubicBezTo>
                      <a:pt x="1396" y="1488"/>
                      <a:pt x="1731" y="679"/>
                      <a:pt x="1256" y="205"/>
                    </a:cubicBezTo>
                    <a:cubicBezTo>
                      <a:pt x="1107" y="64"/>
                      <a:pt x="926" y="1"/>
                      <a:pt x="749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2620;p42"/>
              <p:cNvSpPr/>
              <p:nvPr/>
            </p:nvSpPr>
            <p:spPr>
              <a:xfrm>
                <a:off x="4067575" y="5245075"/>
                <a:ext cx="43050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1489" extrusionOk="0">
                    <a:moveTo>
                      <a:pt x="753" y="1"/>
                    </a:moveTo>
                    <a:cubicBezTo>
                      <a:pt x="373" y="1"/>
                      <a:pt x="1" y="296"/>
                      <a:pt x="20" y="735"/>
                    </a:cubicBezTo>
                    <a:cubicBezTo>
                      <a:pt x="20" y="1153"/>
                      <a:pt x="327" y="1488"/>
                      <a:pt x="745" y="1488"/>
                    </a:cubicBezTo>
                    <a:cubicBezTo>
                      <a:pt x="1387" y="1460"/>
                      <a:pt x="1721" y="679"/>
                      <a:pt x="1247" y="205"/>
                    </a:cubicBezTo>
                    <a:cubicBezTo>
                      <a:pt x="1106" y="64"/>
                      <a:pt x="929" y="1"/>
                      <a:pt x="753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2621;p42"/>
              <p:cNvSpPr/>
              <p:nvPr/>
            </p:nvSpPr>
            <p:spPr>
              <a:xfrm>
                <a:off x="4522100" y="5245075"/>
                <a:ext cx="42575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89" extrusionOk="0">
                    <a:moveTo>
                      <a:pt x="749" y="1"/>
                    </a:moveTo>
                    <a:cubicBezTo>
                      <a:pt x="366" y="1"/>
                      <a:pt x="1" y="296"/>
                      <a:pt x="1" y="735"/>
                    </a:cubicBezTo>
                    <a:cubicBezTo>
                      <a:pt x="1" y="1153"/>
                      <a:pt x="308" y="1488"/>
                      <a:pt x="726" y="1488"/>
                    </a:cubicBezTo>
                    <a:cubicBezTo>
                      <a:pt x="1396" y="1460"/>
                      <a:pt x="1703" y="679"/>
                      <a:pt x="1256" y="205"/>
                    </a:cubicBezTo>
                    <a:cubicBezTo>
                      <a:pt x="1106" y="64"/>
                      <a:pt x="926" y="1"/>
                      <a:pt x="749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2622;p42"/>
              <p:cNvSpPr/>
              <p:nvPr/>
            </p:nvSpPr>
            <p:spPr>
              <a:xfrm>
                <a:off x="4289850" y="5245075"/>
                <a:ext cx="43275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9" extrusionOk="0">
                    <a:moveTo>
                      <a:pt x="749" y="1"/>
                    </a:moveTo>
                    <a:cubicBezTo>
                      <a:pt x="366" y="1"/>
                      <a:pt x="0" y="296"/>
                      <a:pt x="0" y="735"/>
                    </a:cubicBezTo>
                    <a:cubicBezTo>
                      <a:pt x="0" y="1153"/>
                      <a:pt x="335" y="1488"/>
                      <a:pt x="726" y="1488"/>
                    </a:cubicBezTo>
                    <a:cubicBezTo>
                      <a:pt x="1395" y="1460"/>
                      <a:pt x="1730" y="679"/>
                      <a:pt x="1256" y="205"/>
                    </a:cubicBezTo>
                    <a:cubicBezTo>
                      <a:pt x="1106" y="64"/>
                      <a:pt x="926" y="1"/>
                      <a:pt x="749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2623;p42"/>
              <p:cNvSpPr/>
              <p:nvPr/>
            </p:nvSpPr>
            <p:spPr>
              <a:xfrm>
                <a:off x="4061775" y="5324125"/>
                <a:ext cx="432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6" extrusionOk="0">
                    <a:moveTo>
                      <a:pt x="977" y="0"/>
                    </a:moveTo>
                    <a:cubicBezTo>
                      <a:pt x="335" y="0"/>
                      <a:pt x="1" y="781"/>
                      <a:pt x="475" y="1256"/>
                    </a:cubicBezTo>
                    <a:cubicBezTo>
                      <a:pt x="619" y="1400"/>
                      <a:pt x="801" y="1466"/>
                      <a:pt x="982" y="1466"/>
                    </a:cubicBezTo>
                    <a:cubicBezTo>
                      <a:pt x="1360" y="1466"/>
                      <a:pt x="1730" y="1179"/>
                      <a:pt x="1730" y="725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2624;p42"/>
              <p:cNvSpPr/>
              <p:nvPr/>
            </p:nvSpPr>
            <p:spPr>
              <a:xfrm>
                <a:off x="4142675" y="5324125"/>
                <a:ext cx="432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6" extrusionOk="0">
                    <a:moveTo>
                      <a:pt x="1005" y="0"/>
                    </a:moveTo>
                    <a:cubicBezTo>
                      <a:pt x="336" y="0"/>
                      <a:pt x="1" y="781"/>
                      <a:pt x="475" y="1256"/>
                    </a:cubicBezTo>
                    <a:cubicBezTo>
                      <a:pt x="619" y="1400"/>
                      <a:pt x="802" y="1466"/>
                      <a:pt x="982" y="1466"/>
                    </a:cubicBezTo>
                    <a:cubicBezTo>
                      <a:pt x="1360" y="1466"/>
                      <a:pt x="1731" y="1179"/>
                      <a:pt x="1731" y="725"/>
                    </a:cubicBezTo>
                    <a:cubicBezTo>
                      <a:pt x="1731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2625;p42"/>
              <p:cNvSpPr/>
              <p:nvPr/>
            </p:nvSpPr>
            <p:spPr>
              <a:xfrm>
                <a:off x="4223600" y="5324125"/>
                <a:ext cx="4325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66" extrusionOk="0">
                    <a:moveTo>
                      <a:pt x="1004" y="0"/>
                    </a:moveTo>
                    <a:cubicBezTo>
                      <a:pt x="335" y="0"/>
                      <a:pt x="0" y="781"/>
                      <a:pt x="474" y="1256"/>
                    </a:cubicBezTo>
                    <a:cubicBezTo>
                      <a:pt x="628" y="1400"/>
                      <a:pt x="813" y="1466"/>
                      <a:pt x="994" y="1466"/>
                    </a:cubicBezTo>
                    <a:cubicBezTo>
                      <a:pt x="1372" y="1466"/>
                      <a:pt x="1730" y="1179"/>
                      <a:pt x="1730" y="725"/>
                    </a:cubicBezTo>
                    <a:cubicBezTo>
                      <a:pt x="1730" y="335"/>
                      <a:pt x="1395" y="0"/>
                      <a:pt x="100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2626;p42"/>
              <p:cNvSpPr/>
              <p:nvPr/>
            </p:nvSpPr>
            <p:spPr>
              <a:xfrm>
                <a:off x="4305200" y="5324125"/>
                <a:ext cx="425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66" extrusionOk="0">
                    <a:moveTo>
                      <a:pt x="977" y="0"/>
                    </a:moveTo>
                    <a:cubicBezTo>
                      <a:pt x="335" y="0"/>
                      <a:pt x="0" y="781"/>
                      <a:pt x="447" y="1256"/>
                    </a:cubicBezTo>
                    <a:cubicBezTo>
                      <a:pt x="600" y="1400"/>
                      <a:pt x="786" y="1466"/>
                      <a:pt x="966" y="1466"/>
                    </a:cubicBezTo>
                    <a:cubicBezTo>
                      <a:pt x="1345" y="1466"/>
                      <a:pt x="1702" y="1179"/>
                      <a:pt x="1702" y="725"/>
                    </a:cubicBezTo>
                    <a:cubicBezTo>
                      <a:pt x="1702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2627;p42"/>
              <p:cNvSpPr/>
              <p:nvPr/>
            </p:nvSpPr>
            <p:spPr>
              <a:xfrm>
                <a:off x="4932925" y="5324125"/>
                <a:ext cx="432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6" extrusionOk="0">
                    <a:moveTo>
                      <a:pt x="1005" y="0"/>
                    </a:moveTo>
                    <a:cubicBezTo>
                      <a:pt x="335" y="0"/>
                      <a:pt x="0" y="781"/>
                      <a:pt x="475" y="1256"/>
                    </a:cubicBezTo>
                    <a:cubicBezTo>
                      <a:pt x="619" y="1400"/>
                      <a:pt x="801" y="1466"/>
                      <a:pt x="982" y="1466"/>
                    </a:cubicBezTo>
                    <a:cubicBezTo>
                      <a:pt x="1360" y="1466"/>
                      <a:pt x="1730" y="1179"/>
                      <a:pt x="1730" y="725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2628;p42"/>
              <p:cNvSpPr/>
              <p:nvPr/>
            </p:nvSpPr>
            <p:spPr>
              <a:xfrm>
                <a:off x="5015925" y="5324125"/>
                <a:ext cx="425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66" extrusionOk="0">
                    <a:moveTo>
                      <a:pt x="977" y="0"/>
                    </a:moveTo>
                    <a:cubicBezTo>
                      <a:pt x="335" y="0"/>
                      <a:pt x="0" y="781"/>
                      <a:pt x="447" y="1256"/>
                    </a:cubicBezTo>
                    <a:cubicBezTo>
                      <a:pt x="600" y="1400"/>
                      <a:pt x="786" y="1466"/>
                      <a:pt x="966" y="1466"/>
                    </a:cubicBezTo>
                    <a:cubicBezTo>
                      <a:pt x="1345" y="1466"/>
                      <a:pt x="1702" y="1179"/>
                      <a:pt x="1702" y="725"/>
                    </a:cubicBezTo>
                    <a:cubicBezTo>
                      <a:pt x="1702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2629;p42"/>
              <p:cNvSpPr/>
              <p:nvPr/>
            </p:nvSpPr>
            <p:spPr>
              <a:xfrm>
                <a:off x="4386100" y="5324125"/>
                <a:ext cx="432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6" extrusionOk="0">
                    <a:moveTo>
                      <a:pt x="977" y="0"/>
                    </a:moveTo>
                    <a:cubicBezTo>
                      <a:pt x="335" y="0"/>
                      <a:pt x="1" y="781"/>
                      <a:pt x="475" y="1256"/>
                    </a:cubicBezTo>
                    <a:cubicBezTo>
                      <a:pt x="619" y="1400"/>
                      <a:pt x="801" y="1466"/>
                      <a:pt x="982" y="1466"/>
                    </a:cubicBezTo>
                    <a:cubicBezTo>
                      <a:pt x="1360" y="1466"/>
                      <a:pt x="1730" y="1179"/>
                      <a:pt x="1730" y="725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2630;p42"/>
              <p:cNvSpPr/>
              <p:nvPr/>
            </p:nvSpPr>
            <p:spPr>
              <a:xfrm>
                <a:off x="4784350" y="5324125"/>
                <a:ext cx="425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66" extrusionOk="0">
                    <a:moveTo>
                      <a:pt x="977" y="0"/>
                    </a:moveTo>
                    <a:cubicBezTo>
                      <a:pt x="308" y="0"/>
                      <a:pt x="1" y="781"/>
                      <a:pt x="447" y="1256"/>
                    </a:cubicBezTo>
                    <a:cubicBezTo>
                      <a:pt x="601" y="1400"/>
                      <a:pt x="786" y="1466"/>
                      <a:pt x="967" y="1466"/>
                    </a:cubicBezTo>
                    <a:cubicBezTo>
                      <a:pt x="1345" y="1466"/>
                      <a:pt x="1703" y="1179"/>
                      <a:pt x="1703" y="725"/>
                    </a:cubicBezTo>
                    <a:cubicBezTo>
                      <a:pt x="1703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2631;p42"/>
              <p:cNvSpPr/>
              <p:nvPr/>
            </p:nvSpPr>
            <p:spPr>
              <a:xfrm>
                <a:off x="4467000" y="5324125"/>
                <a:ext cx="432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6" extrusionOk="0">
                    <a:moveTo>
                      <a:pt x="1005" y="0"/>
                    </a:moveTo>
                    <a:cubicBezTo>
                      <a:pt x="336" y="0"/>
                      <a:pt x="1" y="781"/>
                      <a:pt x="475" y="1256"/>
                    </a:cubicBezTo>
                    <a:cubicBezTo>
                      <a:pt x="619" y="1400"/>
                      <a:pt x="802" y="1466"/>
                      <a:pt x="982" y="1466"/>
                    </a:cubicBezTo>
                    <a:cubicBezTo>
                      <a:pt x="1360" y="1466"/>
                      <a:pt x="1731" y="1179"/>
                      <a:pt x="1731" y="725"/>
                    </a:cubicBezTo>
                    <a:cubicBezTo>
                      <a:pt x="1731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2632;p42"/>
              <p:cNvSpPr/>
              <p:nvPr/>
            </p:nvSpPr>
            <p:spPr>
              <a:xfrm>
                <a:off x="4547925" y="5324125"/>
                <a:ext cx="4325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66" extrusionOk="0">
                    <a:moveTo>
                      <a:pt x="977" y="0"/>
                    </a:moveTo>
                    <a:cubicBezTo>
                      <a:pt x="335" y="0"/>
                      <a:pt x="0" y="781"/>
                      <a:pt x="446" y="1256"/>
                    </a:cubicBezTo>
                    <a:cubicBezTo>
                      <a:pt x="600" y="1400"/>
                      <a:pt x="785" y="1466"/>
                      <a:pt x="967" y="1466"/>
                    </a:cubicBezTo>
                    <a:cubicBezTo>
                      <a:pt x="1347" y="1466"/>
                      <a:pt x="1711" y="1179"/>
                      <a:pt x="1730" y="725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2633;p42"/>
              <p:cNvSpPr/>
              <p:nvPr/>
            </p:nvSpPr>
            <p:spPr>
              <a:xfrm>
                <a:off x="4712525" y="5324125"/>
                <a:ext cx="4325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66" extrusionOk="0">
                    <a:moveTo>
                      <a:pt x="977" y="0"/>
                    </a:moveTo>
                    <a:cubicBezTo>
                      <a:pt x="335" y="0"/>
                      <a:pt x="0" y="781"/>
                      <a:pt x="475" y="1256"/>
                    </a:cubicBezTo>
                    <a:cubicBezTo>
                      <a:pt x="619" y="1400"/>
                      <a:pt x="801" y="1466"/>
                      <a:pt x="982" y="1466"/>
                    </a:cubicBezTo>
                    <a:cubicBezTo>
                      <a:pt x="1360" y="1466"/>
                      <a:pt x="1730" y="1179"/>
                      <a:pt x="1730" y="725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2634;p42"/>
              <p:cNvSpPr/>
              <p:nvPr/>
            </p:nvSpPr>
            <p:spPr>
              <a:xfrm>
                <a:off x="5082875" y="5324125"/>
                <a:ext cx="432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6" extrusionOk="0">
                    <a:moveTo>
                      <a:pt x="1005" y="0"/>
                    </a:moveTo>
                    <a:cubicBezTo>
                      <a:pt x="335" y="0"/>
                      <a:pt x="1" y="781"/>
                      <a:pt x="475" y="1256"/>
                    </a:cubicBezTo>
                    <a:cubicBezTo>
                      <a:pt x="619" y="1400"/>
                      <a:pt x="802" y="1466"/>
                      <a:pt x="982" y="1466"/>
                    </a:cubicBezTo>
                    <a:cubicBezTo>
                      <a:pt x="1360" y="1466"/>
                      <a:pt x="1730" y="1179"/>
                      <a:pt x="1730" y="725"/>
                    </a:cubicBezTo>
                    <a:cubicBezTo>
                      <a:pt x="1730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2635;p42"/>
              <p:cNvSpPr/>
              <p:nvPr/>
            </p:nvSpPr>
            <p:spPr>
              <a:xfrm>
                <a:off x="4629525" y="5324125"/>
                <a:ext cx="425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66" extrusionOk="0">
                    <a:moveTo>
                      <a:pt x="977" y="0"/>
                    </a:moveTo>
                    <a:cubicBezTo>
                      <a:pt x="307" y="0"/>
                      <a:pt x="0" y="781"/>
                      <a:pt x="447" y="1256"/>
                    </a:cubicBezTo>
                    <a:cubicBezTo>
                      <a:pt x="600" y="1400"/>
                      <a:pt x="786" y="1466"/>
                      <a:pt x="966" y="1466"/>
                    </a:cubicBezTo>
                    <a:cubicBezTo>
                      <a:pt x="1345" y="1466"/>
                      <a:pt x="1702" y="1179"/>
                      <a:pt x="1702" y="725"/>
                    </a:cubicBezTo>
                    <a:cubicBezTo>
                      <a:pt x="1702" y="335"/>
                      <a:pt x="1367" y="0"/>
                      <a:pt x="97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2636;p42"/>
              <p:cNvSpPr/>
              <p:nvPr/>
            </p:nvSpPr>
            <p:spPr>
              <a:xfrm>
                <a:off x="4861775" y="5324125"/>
                <a:ext cx="432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6" extrusionOk="0">
                    <a:moveTo>
                      <a:pt x="977" y="0"/>
                    </a:moveTo>
                    <a:cubicBezTo>
                      <a:pt x="335" y="0"/>
                      <a:pt x="1" y="781"/>
                      <a:pt x="447" y="1256"/>
                    </a:cubicBezTo>
                    <a:cubicBezTo>
                      <a:pt x="600" y="1400"/>
                      <a:pt x="786" y="1466"/>
                      <a:pt x="968" y="1466"/>
                    </a:cubicBezTo>
                    <a:cubicBezTo>
                      <a:pt x="1348" y="1466"/>
                      <a:pt x="1711" y="1179"/>
                      <a:pt x="1730" y="725"/>
                    </a:cubicBezTo>
                    <a:cubicBezTo>
                      <a:pt x="1730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2637;p42"/>
              <p:cNvSpPr/>
              <p:nvPr/>
            </p:nvSpPr>
            <p:spPr>
              <a:xfrm>
                <a:off x="5221675" y="4070050"/>
                <a:ext cx="244850" cy="403875"/>
              </a:xfrm>
              <a:custGeom>
                <a:avLst/>
                <a:gdLst/>
                <a:ahLst/>
                <a:cxnLst/>
                <a:rect l="l" t="t" r="r" b="b"/>
                <a:pathLst>
                  <a:path w="9794" h="16155" extrusionOk="0">
                    <a:moveTo>
                      <a:pt x="9793" y="1"/>
                    </a:moveTo>
                    <a:lnTo>
                      <a:pt x="0" y="28"/>
                    </a:lnTo>
                    <a:lnTo>
                      <a:pt x="0" y="16154"/>
                    </a:lnTo>
                    <a:lnTo>
                      <a:pt x="9793" y="16126"/>
                    </a:lnTo>
                    <a:lnTo>
                      <a:pt x="9793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2638;p42"/>
              <p:cNvSpPr/>
              <p:nvPr/>
            </p:nvSpPr>
            <p:spPr>
              <a:xfrm>
                <a:off x="5221675" y="3579025"/>
                <a:ext cx="244850" cy="404575"/>
              </a:xfrm>
              <a:custGeom>
                <a:avLst/>
                <a:gdLst/>
                <a:ahLst/>
                <a:cxnLst/>
                <a:rect l="l" t="t" r="r" b="b"/>
                <a:pathLst>
                  <a:path w="9794" h="16183" extrusionOk="0">
                    <a:moveTo>
                      <a:pt x="9793" y="1"/>
                    </a:moveTo>
                    <a:lnTo>
                      <a:pt x="0" y="29"/>
                    </a:lnTo>
                    <a:lnTo>
                      <a:pt x="0" y="16182"/>
                    </a:lnTo>
                    <a:lnTo>
                      <a:pt x="9793" y="16154"/>
                    </a:lnTo>
                    <a:lnTo>
                      <a:pt x="9793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2639;p42"/>
              <p:cNvSpPr/>
              <p:nvPr/>
            </p:nvSpPr>
            <p:spPr>
              <a:xfrm>
                <a:off x="5221675" y="4564575"/>
                <a:ext cx="244850" cy="403850"/>
              </a:xfrm>
              <a:custGeom>
                <a:avLst/>
                <a:gdLst/>
                <a:ahLst/>
                <a:cxnLst/>
                <a:rect l="l" t="t" r="r" b="b"/>
                <a:pathLst>
                  <a:path w="9794" h="16154" extrusionOk="0">
                    <a:moveTo>
                      <a:pt x="9793" y="0"/>
                    </a:moveTo>
                    <a:lnTo>
                      <a:pt x="0" y="28"/>
                    </a:lnTo>
                    <a:lnTo>
                      <a:pt x="0" y="16154"/>
                    </a:lnTo>
                    <a:lnTo>
                      <a:pt x="9793" y="16126"/>
                    </a:lnTo>
                    <a:lnTo>
                      <a:pt x="9793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2640;p42"/>
              <p:cNvSpPr/>
              <p:nvPr/>
            </p:nvSpPr>
            <p:spPr>
              <a:xfrm>
                <a:off x="5221675" y="5065350"/>
                <a:ext cx="244850" cy="404575"/>
              </a:xfrm>
              <a:custGeom>
                <a:avLst/>
                <a:gdLst/>
                <a:ahLst/>
                <a:cxnLst/>
                <a:rect l="l" t="t" r="r" b="b"/>
                <a:pathLst>
                  <a:path w="9794" h="16183" extrusionOk="0">
                    <a:moveTo>
                      <a:pt x="9793" y="1"/>
                    </a:moveTo>
                    <a:lnTo>
                      <a:pt x="0" y="28"/>
                    </a:lnTo>
                    <a:lnTo>
                      <a:pt x="0" y="16182"/>
                    </a:lnTo>
                    <a:lnTo>
                      <a:pt x="9793" y="16154"/>
                    </a:lnTo>
                    <a:lnTo>
                      <a:pt x="9793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2641;p42"/>
              <p:cNvSpPr/>
              <p:nvPr/>
            </p:nvSpPr>
            <p:spPr>
              <a:xfrm>
                <a:off x="3607725" y="3576250"/>
                <a:ext cx="1625825" cy="403150"/>
              </a:xfrm>
              <a:custGeom>
                <a:avLst/>
                <a:gdLst/>
                <a:ahLst/>
                <a:cxnLst/>
                <a:rect l="l" t="t" r="r" b="b"/>
                <a:pathLst>
                  <a:path w="65033" h="16126" extrusionOk="0">
                    <a:moveTo>
                      <a:pt x="0" y="0"/>
                    </a:moveTo>
                    <a:lnTo>
                      <a:pt x="0" y="16126"/>
                    </a:lnTo>
                    <a:lnTo>
                      <a:pt x="65033" y="16126"/>
                    </a:lnTo>
                    <a:lnTo>
                      <a:pt x="65033" y="0"/>
                    </a:lnTo>
                    <a:close/>
                  </a:path>
                </a:pathLst>
              </a:custGeom>
              <a:solidFill>
                <a:srgbClr val="A4C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2642;p42"/>
              <p:cNvSpPr/>
              <p:nvPr/>
            </p:nvSpPr>
            <p:spPr>
              <a:xfrm>
                <a:off x="3679550" y="3659250"/>
                <a:ext cx="320175" cy="49525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81" extrusionOk="0">
                    <a:moveTo>
                      <a:pt x="1" y="0"/>
                    </a:moveTo>
                    <a:lnTo>
                      <a:pt x="1" y="1981"/>
                    </a:lnTo>
                    <a:lnTo>
                      <a:pt x="12807" y="1981"/>
                    </a:lnTo>
                    <a:lnTo>
                      <a:pt x="12807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2643;p42"/>
              <p:cNvSpPr/>
              <p:nvPr/>
            </p:nvSpPr>
            <p:spPr>
              <a:xfrm>
                <a:off x="3679550" y="3743625"/>
                <a:ext cx="320175" cy="49550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82" extrusionOk="0">
                    <a:moveTo>
                      <a:pt x="1" y="1"/>
                    </a:moveTo>
                    <a:lnTo>
                      <a:pt x="1" y="1982"/>
                    </a:lnTo>
                    <a:lnTo>
                      <a:pt x="12807" y="1982"/>
                    </a:lnTo>
                    <a:lnTo>
                      <a:pt x="12807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2644;p42"/>
              <p:cNvSpPr/>
              <p:nvPr/>
            </p:nvSpPr>
            <p:spPr>
              <a:xfrm>
                <a:off x="3679550" y="3831525"/>
                <a:ext cx="320175" cy="49525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81" extrusionOk="0">
                    <a:moveTo>
                      <a:pt x="1" y="0"/>
                    </a:moveTo>
                    <a:lnTo>
                      <a:pt x="1" y="1981"/>
                    </a:lnTo>
                    <a:lnTo>
                      <a:pt x="12807" y="1981"/>
                    </a:lnTo>
                    <a:lnTo>
                      <a:pt x="12807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2645;p42"/>
              <p:cNvSpPr/>
              <p:nvPr/>
            </p:nvSpPr>
            <p:spPr>
              <a:xfrm>
                <a:off x="4083400" y="36704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1005" y="0"/>
                    </a:moveTo>
                    <a:cubicBezTo>
                      <a:pt x="335" y="0"/>
                      <a:pt x="0" y="809"/>
                      <a:pt x="475" y="1256"/>
                    </a:cubicBezTo>
                    <a:cubicBezTo>
                      <a:pt x="620" y="1411"/>
                      <a:pt x="804" y="1479"/>
                      <a:pt x="986" y="1479"/>
                    </a:cubicBezTo>
                    <a:cubicBezTo>
                      <a:pt x="1363" y="1479"/>
                      <a:pt x="1730" y="1186"/>
                      <a:pt x="1730" y="754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2646;p42"/>
              <p:cNvSpPr/>
              <p:nvPr/>
            </p:nvSpPr>
            <p:spPr>
              <a:xfrm>
                <a:off x="4164300" y="36704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977" y="0"/>
                    </a:moveTo>
                    <a:cubicBezTo>
                      <a:pt x="335" y="0"/>
                      <a:pt x="1" y="809"/>
                      <a:pt x="447" y="1256"/>
                    </a:cubicBezTo>
                    <a:cubicBezTo>
                      <a:pt x="602" y="1411"/>
                      <a:pt x="792" y="1479"/>
                      <a:pt x="978" y="1479"/>
                    </a:cubicBezTo>
                    <a:cubicBezTo>
                      <a:pt x="1363" y="1479"/>
                      <a:pt x="1730" y="1186"/>
                      <a:pt x="1730" y="754"/>
                    </a:cubicBezTo>
                    <a:cubicBezTo>
                      <a:pt x="1730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2647;p42"/>
              <p:cNvSpPr/>
              <p:nvPr/>
            </p:nvSpPr>
            <p:spPr>
              <a:xfrm>
                <a:off x="4245900" y="3670400"/>
                <a:ext cx="425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80" extrusionOk="0">
                    <a:moveTo>
                      <a:pt x="977" y="0"/>
                    </a:moveTo>
                    <a:cubicBezTo>
                      <a:pt x="308" y="0"/>
                      <a:pt x="1" y="809"/>
                      <a:pt x="447" y="1256"/>
                    </a:cubicBezTo>
                    <a:cubicBezTo>
                      <a:pt x="602" y="1411"/>
                      <a:pt x="789" y="1479"/>
                      <a:pt x="971" y="1479"/>
                    </a:cubicBezTo>
                    <a:cubicBezTo>
                      <a:pt x="1348" y="1479"/>
                      <a:pt x="1703" y="1186"/>
                      <a:pt x="1703" y="754"/>
                    </a:cubicBezTo>
                    <a:cubicBezTo>
                      <a:pt x="1703" y="335"/>
                      <a:pt x="1368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2648;p42"/>
              <p:cNvSpPr/>
              <p:nvPr/>
            </p:nvSpPr>
            <p:spPr>
              <a:xfrm>
                <a:off x="4326825" y="3670400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977" y="0"/>
                    </a:moveTo>
                    <a:cubicBezTo>
                      <a:pt x="335" y="0"/>
                      <a:pt x="0" y="809"/>
                      <a:pt x="447" y="1256"/>
                    </a:cubicBezTo>
                    <a:cubicBezTo>
                      <a:pt x="601" y="1411"/>
                      <a:pt x="791" y="1479"/>
                      <a:pt x="978" y="1479"/>
                    </a:cubicBezTo>
                    <a:cubicBezTo>
                      <a:pt x="1362" y="1479"/>
                      <a:pt x="1730" y="1186"/>
                      <a:pt x="1730" y="754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2649;p42"/>
              <p:cNvSpPr/>
              <p:nvPr/>
            </p:nvSpPr>
            <p:spPr>
              <a:xfrm>
                <a:off x="4954550" y="3670400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1005" y="0"/>
                    </a:moveTo>
                    <a:cubicBezTo>
                      <a:pt x="335" y="0"/>
                      <a:pt x="0" y="809"/>
                      <a:pt x="474" y="1256"/>
                    </a:cubicBezTo>
                    <a:cubicBezTo>
                      <a:pt x="629" y="1411"/>
                      <a:pt x="816" y="1479"/>
                      <a:pt x="999" y="1479"/>
                    </a:cubicBezTo>
                    <a:cubicBezTo>
                      <a:pt x="1375" y="1479"/>
                      <a:pt x="1730" y="1186"/>
                      <a:pt x="1730" y="754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2650;p42"/>
              <p:cNvSpPr/>
              <p:nvPr/>
            </p:nvSpPr>
            <p:spPr>
              <a:xfrm>
                <a:off x="5037550" y="3670400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977" y="0"/>
                    </a:moveTo>
                    <a:cubicBezTo>
                      <a:pt x="335" y="0"/>
                      <a:pt x="0" y="809"/>
                      <a:pt x="447" y="1256"/>
                    </a:cubicBezTo>
                    <a:cubicBezTo>
                      <a:pt x="601" y="1411"/>
                      <a:pt x="789" y="1479"/>
                      <a:pt x="972" y="1479"/>
                    </a:cubicBezTo>
                    <a:cubicBezTo>
                      <a:pt x="1350" y="1479"/>
                      <a:pt x="1711" y="1186"/>
                      <a:pt x="1730" y="754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2651;p42"/>
              <p:cNvSpPr/>
              <p:nvPr/>
            </p:nvSpPr>
            <p:spPr>
              <a:xfrm>
                <a:off x="4407725" y="36704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977" y="0"/>
                    </a:moveTo>
                    <a:cubicBezTo>
                      <a:pt x="335" y="0"/>
                      <a:pt x="0" y="809"/>
                      <a:pt x="475" y="1256"/>
                    </a:cubicBezTo>
                    <a:cubicBezTo>
                      <a:pt x="620" y="1411"/>
                      <a:pt x="804" y="1479"/>
                      <a:pt x="986" y="1479"/>
                    </a:cubicBezTo>
                    <a:cubicBezTo>
                      <a:pt x="1363" y="1479"/>
                      <a:pt x="1730" y="1186"/>
                      <a:pt x="1730" y="754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2652;p42"/>
              <p:cNvSpPr/>
              <p:nvPr/>
            </p:nvSpPr>
            <p:spPr>
              <a:xfrm>
                <a:off x="4805975" y="3670400"/>
                <a:ext cx="425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80" extrusionOk="0">
                    <a:moveTo>
                      <a:pt x="977" y="0"/>
                    </a:moveTo>
                    <a:cubicBezTo>
                      <a:pt x="336" y="0"/>
                      <a:pt x="1" y="809"/>
                      <a:pt x="447" y="1256"/>
                    </a:cubicBezTo>
                    <a:cubicBezTo>
                      <a:pt x="602" y="1411"/>
                      <a:pt x="789" y="1479"/>
                      <a:pt x="971" y="1479"/>
                    </a:cubicBezTo>
                    <a:cubicBezTo>
                      <a:pt x="1348" y="1479"/>
                      <a:pt x="1703" y="1186"/>
                      <a:pt x="1703" y="754"/>
                    </a:cubicBezTo>
                    <a:cubicBezTo>
                      <a:pt x="1703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2653;p42"/>
              <p:cNvSpPr/>
              <p:nvPr/>
            </p:nvSpPr>
            <p:spPr>
              <a:xfrm>
                <a:off x="4488625" y="36704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1005" y="0"/>
                    </a:moveTo>
                    <a:cubicBezTo>
                      <a:pt x="335" y="0"/>
                      <a:pt x="1" y="809"/>
                      <a:pt x="475" y="1256"/>
                    </a:cubicBezTo>
                    <a:cubicBezTo>
                      <a:pt x="621" y="1411"/>
                      <a:pt x="805" y="1479"/>
                      <a:pt x="987" y="1479"/>
                    </a:cubicBezTo>
                    <a:cubicBezTo>
                      <a:pt x="1363" y="1479"/>
                      <a:pt x="1730" y="1186"/>
                      <a:pt x="1730" y="754"/>
                    </a:cubicBezTo>
                    <a:cubicBezTo>
                      <a:pt x="1730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2654;p42"/>
              <p:cNvSpPr/>
              <p:nvPr/>
            </p:nvSpPr>
            <p:spPr>
              <a:xfrm>
                <a:off x="4569525" y="36704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1005" y="0"/>
                    </a:moveTo>
                    <a:cubicBezTo>
                      <a:pt x="336" y="0"/>
                      <a:pt x="1" y="809"/>
                      <a:pt x="475" y="1256"/>
                    </a:cubicBezTo>
                    <a:cubicBezTo>
                      <a:pt x="630" y="1411"/>
                      <a:pt x="817" y="1479"/>
                      <a:pt x="999" y="1479"/>
                    </a:cubicBezTo>
                    <a:cubicBezTo>
                      <a:pt x="1376" y="1479"/>
                      <a:pt x="1731" y="1186"/>
                      <a:pt x="1731" y="754"/>
                    </a:cubicBezTo>
                    <a:cubicBezTo>
                      <a:pt x="1731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2655;p42"/>
              <p:cNvSpPr/>
              <p:nvPr/>
            </p:nvSpPr>
            <p:spPr>
              <a:xfrm>
                <a:off x="4734150" y="3670400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1004" y="0"/>
                    </a:moveTo>
                    <a:cubicBezTo>
                      <a:pt x="335" y="0"/>
                      <a:pt x="0" y="809"/>
                      <a:pt x="474" y="1256"/>
                    </a:cubicBezTo>
                    <a:cubicBezTo>
                      <a:pt x="620" y="1411"/>
                      <a:pt x="804" y="1479"/>
                      <a:pt x="986" y="1479"/>
                    </a:cubicBezTo>
                    <a:cubicBezTo>
                      <a:pt x="1362" y="1479"/>
                      <a:pt x="1730" y="1186"/>
                      <a:pt x="1730" y="754"/>
                    </a:cubicBezTo>
                    <a:cubicBezTo>
                      <a:pt x="1730" y="335"/>
                      <a:pt x="1395" y="0"/>
                      <a:pt x="1004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2656;p42"/>
              <p:cNvSpPr/>
              <p:nvPr/>
            </p:nvSpPr>
            <p:spPr>
              <a:xfrm>
                <a:off x="5104500" y="36704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1005" y="0"/>
                    </a:moveTo>
                    <a:cubicBezTo>
                      <a:pt x="335" y="0"/>
                      <a:pt x="0" y="809"/>
                      <a:pt x="475" y="1256"/>
                    </a:cubicBezTo>
                    <a:cubicBezTo>
                      <a:pt x="629" y="1411"/>
                      <a:pt x="817" y="1479"/>
                      <a:pt x="999" y="1479"/>
                    </a:cubicBezTo>
                    <a:cubicBezTo>
                      <a:pt x="1375" y="1479"/>
                      <a:pt x="1730" y="1186"/>
                      <a:pt x="1730" y="754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2657;p42"/>
              <p:cNvSpPr/>
              <p:nvPr/>
            </p:nvSpPr>
            <p:spPr>
              <a:xfrm>
                <a:off x="4651150" y="3670400"/>
                <a:ext cx="425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1480" extrusionOk="0">
                    <a:moveTo>
                      <a:pt x="977" y="0"/>
                    </a:moveTo>
                    <a:cubicBezTo>
                      <a:pt x="335" y="0"/>
                      <a:pt x="0" y="809"/>
                      <a:pt x="447" y="1256"/>
                    </a:cubicBezTo>
                    <a:cubicBezTo>
                      <a:pt x="601" y="1411"/>
                      <a:pt x="789" y="1479"/>
                      <a:pt x="971" y="1479"/>
                    </a:cubicBezTo>
                    <a:cubicBezTo>
                      <a:pt x="1347" y="1479"/>
                      <a:pt x="1702" y="1186"/>
                      <a:pt x="1702" y="754"/>
                    </a:cubicBezTo>
                    <a:cubicBezTo>
                      <a:pt x="1702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2658;p42"/>
              <p:cNvSpPr/>
              <p:nvPr/>
            </p:nvSpPr>
            <p:spPr>
              <a:xfrm>
                <a:off x="4882700" y="36704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1005" y="0"/>
                    </a:moveTo>
                    <a:cubicBezTo>
                      <a:pt x="335" y="0"/>
                      <a:pt x="1" y="809"/>
                      <a:pt x="475" y="1256"/>
                    </a:cubicBezTo>
                    <a:cubicBezTo>
                      <a:pt x="630" y="1411"/>
                      <a:pt x="817" y="1479"/>
                      <a:pt x="999" y="1479"/>
                    </a:cubicBezTo>
                    <a:cubicBezTo>
                      <a:pt x="1376" y="1479"/>
                      <a:pt x="1730" y="1186"/>
                      <a:pt x="1730" y="754"/>
                    </a:cubicBezTo>
                    <a:cubicBezTo>
                      <a:pt x="1730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2659;p42"/>
              <p:cNvSpPr/>
              <p:nvPr/>
            </p:nvSpPr>
            <p:spPr>
              <a:xfrm>
                <a:off x="5110775" y="3759450"/>
                <a:ext cx="43275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1" extrusionOk="0">
                    <a:moveTo>
                      <a:pt x="761" y="1"/>
                    </a:moveTo>
                    <a:cubicBezTo>
                      <a:pt x="379" y="1"/>
                      <a:pt x="1" y="296"/>
                      <a:pt x="1" y="735"/>
                    </a:cubicBezTo>
                    <a:cubicBezTo>
                      <a:pt x="1" y="1153"/>
                      <a:pt x="335" y="1460"/>
                      <a:pt x="754" y="1460"/>
                    </a:cubicBezTo>
                    <a:cubicBezTo>
                      <a:pt x="1396" y="1460"/>
                      <a:pt x="1730" y="679"/>
                      <a:pt x="1256" y="205"/>
                    </a:cubicBezTo>
                    <a:cubicBezTo>
                      <a:pt x="1115" y="64"/>
                      <a:pt x="938" y="1"/>
                      <a:pt x="76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2660;p42"/>
              <p:cNvSpPr/>
              <p:nvPr/>
            </p:nvSpPr>
            <p:spPr>
              <a:xfrm>
                <a:off x="5029875" y="3759300"/>
                <a:ext cx="432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7" extrusionOk="0">
                    <a:moveTo>
                      <a:pt x="748" y="1"/>
                    </a:moveTo>
                    <a:cubicBezTo>
                      <a:pt x="371" y="1"/>
                      <a:pt x="0" y="288"/>
                      <a:pt x="0" y="741"/>
                    </a:cubicBezTo>
                    <a:cubicBezTo>
                      <a:pt x="0" y="1159"/>
                      <a:pt x="335" y="1466"/>
                      <a:pt x="726" y="1466"/>
                    </a:cubicBezTo>
                    <a:cubicBezTo>
                      <a:pt x="1395" y="1466"/>
                      <a:pt x="1730" y="685"/>
                      <a:pt x="1256" y="211"/>
                    </a:cubicBezTo>
                    <a:cubicBezTo>
                      <a:pt x="1111" y="66"/>
                      <a:pt x="929" y="1"/>
                      <a:pt x="748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2661;p42"/>
              <p:cNvSpPr/>
              <p:nvPr/>
            </p:nvSpPr>
            <p:spPr>
              <a:xfrm>
                <a:off x="4948975" y="3759450"/>
                <a:ext cx="43250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61" extrusionOk="0">
                    <a:moveTo>
                      <a:pt x="748" y="1"/>
                    </a:moveTo>
                    <a:cubicBezTo>
                      <a:pt x="365" y="1"/>
                      <a:pt x="0" y="296"/>
                      <a:pt x="0" y="735"/>
                    </a:cubicBezTo>
                    <a:cubicBezTo>
                      <a:pt x="0" y="1153"/>
                      <a:pt x="335" y="1460"/>
                      <a:pt x="725" y="1460"/>
                    </a:cubicBezTo>
                    <a:cubicBezTo>
                      <a:pt x="1395" y="1460"/>
                      <a:pt x="1730" y="679"/>
                      <a:pt x="1255" y="205"/>
                    </a:cubicBezTo>
                    <a:cubicBezTo>
                      <a:pt x="1106" y="64"/>
                      <a:pt x="925" y="1"/>
                      <a:pt x="748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2662;p42"/>
              <p:cNvSpPr/>
              <p:nvPr/>
            </p:nvSpPr>
            <p:spPr>
              <a:xfrm>
                <a:off x="4868050" y="3759450"/>
                <a:ext cx="42575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61" extrusionOk="0">
                    <a:moveTo>
                      <a:pt x="749" y="1"/>
                    </a:moveTo>
                    <a:cubicBezTo>
                      <a:pt x="366" y="1"/>
                      <a:pt x="1" y="296"/>
                      <a:pt x="1" y="735"/>
                    </a:cubicBezTo>
                    <a:cubicBezTo>
                      <a:pt x="1" y="1153"/>
                      <a:pt x="308" y="1460"/>
                      <a:pt x="726" y="1460"/>
                    </a:cubicBezTo>
                    <a:cubicBezTo>
                      <a:pt x="1368" y="1460"/>
                      <a:pt x="1703" y="679"/>
                      <a:pt x="1256" y="205"/>
                    </a:cubicBezTo>
                    <a:cubicBezTo>
                      <a:pt x="1106" y="64"/>
                      <a:pt x="926" y="1"/>
                      <a:pt x="74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2663;p42"/>
              <p:cNvSpPr/>
              <p:nvPr/>
            </p:nvSpPr>
            <p:spPr>
              <a:xfrm>
                <a:off x="4239625" y="3759300"/>
                <a:ext cx="432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7" extrusionOk="0">
                    <a:moveTo>
                      <a:pt x="749" y="1"/>
                    </a:moveTo>
                    <a:cubicBezTo>
                      <a:pt x="371" y="1"/>
                      <a:pt x="1" y="288"/>
                      <a:pt x="1" y="741"/>
                    </a:cubicBezTo>
                    <a:cubicBezTo>
                      <a:pt x="1" y="1159"/>
                      <a:pt x="336" y="1466"/>
                      <a:pt x="726" y="1466"/>
                    </a:cubicBezTo>
                    <a:cubicBezTo>
                      <a:pt x="1396" y="1466"/>
                      <a:pt x="1730" y="685"/>
                      <a:pt x="1256" y="211"/>
                    </a:cubicBezTo>
                    <a:cubicBezTo>
                      <a:pt x="1112" y="66"/>
                      <a:pt x="930" y="1"/>
                      <a:pt x="74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2664;p42"/>
              <p:cNvSpPr/>
              <p:nvPr/>
            </p:nvSpPr>
            <p:spPr>
              <a:xfrm>
                <a:off x="4157325" y="3759450"/>
                <a:ext cx="42575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61" extrusionOk="0">
                    <a:moveTo>
                      <a:pt x="749" y="1"/>
                    </a:moveTo>
                    <a:cubicBezTo>
                      <a:pt x="366" y="1"/>
                      <a:pt x="1" y="296"/>
                      <a:pt x="1" y="735"/>
                    </a:cubicBezTo>
                    <a:cubicBezTo>
                      <a:pt x="1" y="1153"/>
                      <a:pt x="308" y="1460"/>
                      <a:pt x="726" y="1460"/>
                    </a:cubicBezTo>
                    <a:cubicBezTo>
                      <a:pt x="1368" y="1460"/>
                      <a:pt x="1703" y="679"/>
                      <a:pt x="1256" y="205"/>
                    </a:cubicBezTo>
                    <a:cubicBezTo>
                      <a:pt x="1106" y="64"/>
                      <a:pt x="926" y="1"/>
                      <a:pt x="74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2665;p42"/>
              <p:cNvSpPr/>
              <p:nvPr/>
            </p:nvSpPr>
            <p:spPr>
              <a:xfrm>
                <a:off x="4786450" y="3759450"/>
                <a:ext cx="43275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1" extrusionOk="0">
                    <a:moveTo>
                      <a:pt x="761" y="1"/>
                    </a:moveTo>
                    <a:cubicBezTo>
                      <a:pt x="379" y="1"/>
                      <a:pt x="1" y="296"/>
                      <a:pt x="1" y="735"/>
                    </a:cubicBezTo>
                    <a:cubicBezTo>
                      <a:pt x="1" y="1153"/>
                      <a:pt x="335" y="1460"/>
                      <a:pt x="754" y="1460"/>
                    </a:cubicBezTo>
                    <a:cubicBezTo>
                      <a:pt x="1395" y="1460"/>
                      <a:pt x="1730" y="679"/>
                      <a:pt x="1256" y="205"/>
                    </a:cubicBezTo>
                    <a:cubicBezTo>
                      <a:pt x="1115" y="64"/>
                      <a:pt x="938" y="1"/>
                      <a:pt x="76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2666;p42"/>
              <p:cNvSpPr/>
              <p:nvPr/>
            </p:nvSpPr>
            <p:spPr>
              <a:xfrm>
                <a:off x="4388900" y="3759450"/>
                <a:ext cx="42550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1461" extrusionOk="0">
                    <a:moveTo>
                      <a:pt x="748" y="1"/>
                    </a:moveTo>
                    <a:cubicBezTo>
                      <a:pt x="366" y="1"/>
                      <a:pt x="0" y="296"/>
                      <a:pt x="0" y="735"/>
                    </a:cubicBezTo>
                    <a:cubicBezTo>
                      <a:pt x="0" y="1153"/>
                      <a:pt x="307" y="1460"/>
                      <a:pt x="726" y="1460"/>
                    </a:cubicBezTo>
                    <a:cubicBezTo>
                      <a:pt x="1367" y="1460"/>
                      <a:pt x="1702" y="679"/>
                      <a:pt x="1256" y="205"/>
                    </a:cubicBezTo>
                    <a:cubicBezTo>
                      <a:pt x="1106" y="64"/>
                      <a:pt x="925" y="1"/>
                      <a:pt x="748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2667;p42"/>
              <p:cNvSpPr/>
              <p:nvPr/>
            </p:nvSpPr>
            <p:spPr>
              <a:xfrm>
                <a:off x="4705550" y="3759300"/>
                <a:ext cx="43250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67" extrusionOk="0">
                    <a:moveTo>
                      <a:pt x="748" y="1"/>
                    </a:moveTo>
                    <a:cubicBezTo>
                      <a:pt x="371" y="1"/>
                      <a:pt x="0" y="288"/>
                      <a:pt x="0" y="741"/>
                    </a:cubicBezTo>
                    <a:cubicBezTo>
                      <a:pt x="0" y="1159"/>
                      <a:pt x="335" y="1466"/>
                      <a:pt x="754" y="1466"/>
                    </a:cubicBezTo>
                    <a:cubicBezTo>
                      <a:pt x="1395" y="1466"/>
                      <a:pt x="1730" y="685"/>
                      <a:pt x="1256" y="211"/>
                    </a:cubicBezTo>
                    <a:cubicBezTo>
                      <a:pt x="1111" y="66"/>
                      <a:pt x="929" y="1"/>
                      <a:pt x="748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2668;p42"/>
              <p:cNvSpPr/>
              <p:nvPr/>
            </p:nvSpPr>
            <p:spPr>
              <a:xfrm>
                <a:off x="4624625" y="3759450"/>
                <a:ext cx="43275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1" extrusionOk="0">
                    <a:moveTo>
                      <a:pt x="749" y="1"/>
                    </a:moveTo>
                    <a:cubicBezTo>
                      <a:pt x="366" y="1"/>
                      <a:pt x="1" y="296"/>
                      <a:pt x="1" y="735"/>
                    </a:cubicBezTo>
                    <a:cubicBezTo>
                      <a:pt x="1" y="1153"/>
                      <a:pt x="336" y="1460"/>
                      <a:pt x="726" y="1460"/>
                    </a:cubicBezTo>
                    <a:cubicBezTo>
                      <a:pt x="1396" y="1460"/>
                      <a:pt x="1731" y="679"/>
                      <a:pt x="1256" y="205"/>
                    </a:cubicBezTo>
                    <a:cubicBezTo>
                      <a:pt x="1107" y="64"/>
                      <a:pt x="926" y="1"/>
                      <a:pt x="749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2669;p42"/>
              <p:cNvSpPr/>
              <p:nvPr/>
            </p:nvSpPr>
            <p:spPr>
              <a:xfrm>
                <a:off x="4460025" y="3759300"/>
                <a:ext cx="432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7" extrusionOk="0">
                    <a:moveTo>
                      <a:pt x="737" y="1"/>
                    </a:moveTo>
                    <a:cubicBezTo>
                      <a:pt x="358" y="1"/>
                      <a:pt x="1" y="288"/>
                      <a:pt x="1" y="741"/>
                    </a:cubicBezTo>
                    <a:cubicBezTo>
                      <a:pt x="1" y="1159"/>
                      <a:pt x="336" y="1466"/>
                      <a:pt x="726" y="1466"/>
                    </a:cubicBezTo>
                    <a:cubicBezTo>
                      <a:pt x="1396" y="1466"/>
                      <a:pt x="1731" y="685"/>
                      <a:pt x="1256" y="211"/>
                    </a:cubicBezTo>
                    <a:cubicBezTo>
                      <a:pt x="1103" y="66"/>
                      <a:pt x="917" y="1"/>
                      <a:pt x="737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2670;p42"/>
              <p:cNvSpPr/>
              <p:nvPr/>
            </p:nvSpPr>
            <p:spPr>
              <a:xfrm>
                <a:off x="4089675" y="3759450"/>
                <a:ext cx="43275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1" extrusionOk="0">
                    <a:moveTo>
                      <a:pt x="761" y="1"/>
                    </a:moveTo>
                    <a:cubicBezTo>
                      <a:pt x="379" y="1"/>
                      <a:pt x="0" y="296"/>
                      <a:pt x="0" y="735"/>
                    </a:cubicBezTo>
                    <a:cubicBezTo>
                      <a:pt x="0" y="1153"/>
                      <a:pt x="335" y="1460"/>
                      <a:pt x="754" y="1460"/>
                    </a:cubicBezTo>
                    <a:cubicBezTo>
                      <a:pt x="1395" y="1460"/>
                      <a:pt x="1730" y="679"/>
                      <a:pt x="1256" y="205"/>
                    </a:cubicBezTo>
                    <a:cubicBezTo>
                      <a:pt x="1115" y="64"/>
                      <a:pt x="938" y="1"/>
                      <a:pt x="761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2671;p42"/>
              <p:cNvSpPr/>
              <p:nvPr/>
            </p:nvSpPr>
            <p:spPr>
              <a:xfrm>
                <a:off x="4543725" y="3759450"/>
                <a:ext cx="42575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61" extrusionOk="0">
                    <a:moveTo>
                      <a:pt x="749" y="1"/>
                    </a:moveTo>
                    <a:cubicBezTo>
                      <a:pt x="366" y="1"/>
                      <a:pt x="1" y="296"/>
                      <a:pt x="1" y="735"/>
                    </a:cubicBezTo>
                    <a:cubicBezTo>
                      <a:pt x="1" y="1153"/>
                      <a:pt x="335" y="1460"/>
                      <a:pt x="726" y="1460"/>
                    </a:cubicBezTo>
                    <a:cubicBezTo>
                      <a:pt x="1396" y="1460"/>
                      <a:pt x="1703" y="679"/>
                      <a:pt x="1256" y="205"/>
                    </a:cubicBezTo>
                    <a:cubicBezTo>
                      <a:pt x="1106" y="64"/>
                      <a:pt x="926" y="1"/>
                      <a:pt x="749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2672;p42"/>
              <p:cNvSpPr/>
              <p:nvPr/>
            </p:nvSpPr>
            <p:spPr>
              <a:xfrm>
                <a:off x="4312175" y="3759450"/>
                <a:ext cx="42575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61" extrusionOk="0">
                    <a:moveTo>
                      <a:pt x="748" y="1"/>
                    </a:moveTo>
                    <a:cubicBezTo>
                      <a:pt x="366" y="1"/>
                      <a:pt x="0" y="296"/>
                      <a:pt x="0" y="735"/>
                    </a:cubicBezTo>
                    <a:cubicBezTo>
                      <a:pt x="0" y="1153"/>
                      <a:pt x="307" y="1460"/>
                      <a:pt x="726" y="1460"/>
                    </a:cubicBezTo>
                    <a:cubicBezTo>
                      <a:pt x="1367" y="1460"/>
                      <a:pt x="1702" y="679"/>
                      <a:pt x="1256" y="205"/>
                    </a:cubicBezTo>
                    <a:cubicBezTo>
                      <a:pt x="1106" y="64"/>
                      <a:pt x="925" y="1"/>
                      <a:pt x="748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2673;p42"/>
              <p:cNvSpPr/>
              <p:nvPr/>
            </p:nvSpPr>
            <p:spPr>
              <a:xfrm>
                <a:off x="4083400" y="38378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5" y="0"/>
                      <a:pt x="0" y="809"/>
                      <a:pt x="475" y="1256"/>
                    </a:cubicBezTo>
                    <a:cubicBezTo>
                      <a:pt x="620" y="1410"/>
                      <a:pt x="804" y="1479"/>
                      <a:pt x="986" y="1479"/>
                    </a:cubicBezTo>
                    <a:cubicBezTo>
                      <a:pt x="1363" y="1479"/>
                      <a:pt x="1730" y="1186"/>
                      <a:pt x="1730" y="753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2674;p42"/>
              <p:cNvSpPr/>
              <p:nvPr/>
            </p:nvSpPr>
            <p:spPr>
              <a:xfrm>
                <a:off x="4164300" y="38378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0"/>
                    </a:moveTo>
                    <a:cubicBezTo>
                      <a:pt x="335" y="0"/>
                      <a:pt x="1" y="809"/>
                      <a:pt x="475" y="1256"/>
                    </a:cubicBezTo>
                    <a:cubicBezTo>
                      <a:pt x="621" y="1410"/>
                      <a:pt x="805" y="1479"/>
                      <a:pt x="987" y="1479"/>
                    </a:cubicBezTo>
                    <a:cubicBezTo>
                      <a:pt x="1363" y="1479"/>
                      <a:pt x="1730" y="1186"/>
                      <a:pt x="1730" y="753"/>
                    </a:cubicBezTo>
                    <a:cubicBezTo>
                      <a:pt x="1730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2675;p42"/>
              <p:cNvSpPr/>
              <p:nvPr/>
            </p:nvSpPr>
            <p:spPr>
              <a:xfrm>
                <a:off x="4245900" y="3837800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08" y="0"/>
                      <a:pt x="1" y="809"/>
                      <a:pt x="447" y="1256"/>
                    </a:cubicBezTo>
                    <a:cubicBezTo>
                      <a:pt x="602" y="1410"/>
                      <a:pt x="789" y="1479"/>
                      <a:pt x="971" y="1479"/>
                    </a:cubicBezTo>
                    <a:cubicBezTo>
                      <a:pt x="1348" y="1479"/>
                      <a:pt x="1703" y="1186"/>
                      <a:pt x="1703" y="753"/>
                    </a:cubicBezTo>
                    <a:cubicBezTo>
                      <a:pt x="1703" y="335"/>
                      <a:pt x="1368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2676;p42"/>
              <p:cNvSpPr/>
              <p:nvPr/>
            </p:nvSpPr>
            <p:spPr>
              <a:xfrm>
                <a:off x="4326825" y="3837800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977" y="0"/>
                    </a:moveTo>
                    <a:cubicBezTo>
                      <a:pt x="335" y="0"/>
                      <a:pt x="0" y="809"/>
                      <a:pt x="474" y="1256"/>
                    </a:cubicBezTo>
                    <a:cubicBezTo>
                      <a:pt x="620" y="1410"/>
                      <a:pt x="804" y="1479"/>
                      <a:pt x="986" y="1479"/>
                    </a:cubicBezTo>
                    <a:cubicBezTo>
                      <a:pt x="1362" y="1479"/>
                      <a:pt x="1730" y="1186"/>
                      <a:pt x="1730" y="753"/>
                    </a:cubicBezTo>
                    <a:cubicBezTo>
                      <a:pt x="1702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2677;p42"/>
              <p:cNvSpPr/>
              <p:nvPr/>
            </p:nvSpPr>
            <p:spPr>
              <a:xfrm>
                <a:off x="4954550" y="3837800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1005" y="0"/>
                    </a:moveTo>
                    <a:cubicBezTo>
                      <a:pt x="335" y="0"/>
                      <a:pt x="0" y="809"/>
                      <a:pt x="474" y="1256"/>
                    </a:cubicBezTo>
                    <a:cubicBezTo>
                      <a:pt x="629" y="1410"/>
                      <a:pt x="816" y="1479"/>
                      <a:pt x="999" y="1479"/>
                    </a:cubicBezTo>
                    <a:cubicBezTo>
                      <a:pt x="1375" y="1479"/>
                      <a:pt x="1730" y="1186"/>
                      <a:pt x="1730" y="753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2678;p42"/>
              <p:cNvSpPr/>
              <p:nvPr/>
            </p:nvSpPr>
            <p:spPr>
              <a:xfrm>
                <a:off x="5037550" y="3837800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977" y="0"/>
                    </a:moveTo>
                    <a:cubicBezTo>
                      <a:pt x="335" y="0"/>
                      <a:pt x="0" y="809"/>
                      <a:pt x="447" y="1256"/>
                    </a:cubicBezTo>
                    <a:cubicBezTo>
                      <a:pt x="601" y="1410"/>
                      <a:pt x="791" y="1479"/>
                      <a:pt x="978" y="1479"/>
                    </a:cubicBezTo>
                    <a:cubicBezTo>
                      <a:pt x="1362" y="1479"/>
                      <a:pt x="1730" y="1186"/>
                      <a:pt x="1730" y="753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2679;p42"/>
              <p:cNvSpPr/>
              <p:nvPr/>
            </p:nvSpPr>
            <p:spPr>
              <a:xfrm>
                <a:off x="4407725" y="38378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0"/>
                    </a:moveTo>
                    <a:cubicBezTo>
                      <a:pt x="335" y="0"/>
                      <a:pt x="0" y="809"/>
                      <a:pt x="475" y="1256"/>
                    </a:cubicBezTo>
                    <a:cubicBezTo>
                      <a:pt x="620" y="1410"/>
                      <a:pt x="804" y="1479"/>
                      <a:pt x="986" y="1479"/>
                    </a:cubicBezTo>
                    <a:cubicBezTo>
                      <a:pt x="1363" y="1479"/>
                      <a:pt x="1730" y="1186"/>
                      <a:pt x="1730" y="753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2680;p42"/>
              <p:cNvSpPr/>
              <p:nvPr/>
            </p:nvSpPr>
            <p:spPr>
              <a:xfrm>
                <a:off x="4805975" y="3837800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36" y="0"/>
                      <a:pt x="1" y="809"/>
                      <a:pt x="447" y="1256"/>
                    </a:cubicBezTo>
                    <a:cubicBezTo>
                      <a:pt x="602" y="1410"/>
                      <a:pt x="789" y="1479"/>
                      <a:pt x="971" y="1479"/>
                    </a:cubicBezTo>
                    <a:cubicBezTo>
                      <a:pt x="1348" y="1479"/>
                      <a:pt x="1703" y="1186"/>
                      <a:pt x="1703" y="753"/>
                    </a:cubicBezTo>
                    <a:cubicBezTo>
                      <a:pt x="1703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2681;p42"/>
              <p:cNvSpPr/>
              <p:nvPr/>
            </p:nvSpPr>
            <p:spPr>
              <a:xfrm>
                <a:off x="4488625" y="38378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5" y="0"/>
                      <a:pt x="1" y="809"/>
                      <a:pt x="475" y="1256"/>
                    </a:cubicBezTo>
                    <a:cubicBezTo>
                      <a:pt x="630" y="1410"/>
                      <a:pt x="817" y="1479"/>
                      <a:pt x="999" y="1479"/>
                    </a:cubicBezTo>
                    <a:cubicBezTo>
                      <a:pt x="1376" y="1479"/>
                      <a:pt x="1730" y="1186"/>
                      <a:pt x="1730" y="753"/>
                    </a:cubicBezTo>
                    <a:cubicBezTo>
                      <a:pt x="1730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2682;p42"/>
              <p:cNvSpPr/>
              <p:nvPr/>
            </p:nvSpPr>
            <p:spPr>
              <a:xfrm>
                <a:off x="4569525" y="38378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6" y="0"/>
                      <a:pt x="1" y="809"/>
                      <a:pt x="475" y="1256"/>
                    </a:cubicBezTo>
                    <a:cubicBezTo>
                      <a:pt x="630" y="1410"/>
                      <a:pt x="817" y="1479"/>
                      <a:pt x="999" y="1479"/>
                    </a:cubicBezTo>
                    <a:cubicBezTo>
                      <a:pt x="1376" y="1479"/>
                      <a:pt x="1731" y="1186"/>
                      <a:pt x="1731" y="753"/>
                    </a:cubicBezTo>
                    <a:cubicBezTo>
                      <a:pt x="1731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2683;p42"/>
              <p:cNvSpPr/>
              <p:nvPr/>
            </p:nvSpPr>
            <p:spPr>
              <a:xfrm>
                <a:off x="4734150" y="3837800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1004" y="0"/>
                    </a:moveTo>
                    <a:cubicBezTo>
                      <a:pt x="335" y="0"/>
                      <a:pt x="0" y="809"/>
                      <a:pt x="474" y="1256"/>
                    </a:cubicBezTo>
                    <a:cubicBezTo>
                      <a:pt x="629" y="1410"/>
                      <a:pt x="816" y="1479"/>
                      <a:pt x="999" y="1479"/>
                    </a:cubicBezTo>
                    <a:cubicBezTo>
                      <a:pt x="1375" y="1479"/>
                      <a:pt x="1730" y="1186"/>
                      <a:pt x="1730" y="753"/>
                    </a:cubicBezTo>
                    <a:cubicBezTo>
                      <a:pt x="1730" y="335"/>
                      <a:pt x="1395" y="0"/>
                      <a:pt x="1004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2684;p42"/>
              <p:cNvSpPr/>
              <p:nvPr/>
            </p:nvSpPr>
            <p:spPr>
              <a:xfrm>
                <a:off x="5104500" y="38378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5" y="0"/>
                      <a:pt x="0" y="809"/>
                      <a:pt x="475" y="1256"/>
                    </a:cubicBezTo>
                    <a:cubicBezTo>
                      <a:pt x="629" y="1410"/>
                      <a:pt x="817" y="1479"/>
                      <a:pt x="999" y="1479"/>
                    </a:cubicBezTo>
                    <a:cubicBezTo>
                      <a:pt x="1375" y="1479"/>
                      <a:pt x="1730" y="1186"/>
                      <a:pt x="1730" y="753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2685;p42"/>
              <p:cNvSpPr/>
              <p:nvPr/>
            </p:nvSpPr>
            <p:spPr>
              <a:xfrm>
                <a:off x="4651150" y="3837800"/>
                <a:ext cx="425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1479" extrusionOk="0">
                    <a:moveTo>
                      <a:pt x="977" y="0"/>
                    </a:moveTo>
                    <a:cubicBezTo>
                      <a:pt x="307" y="0"/>
                      <a:pt x="0" y="809"/>
                      <a:pt x="447" y="1256"/>
                    </a:cubicBezTo>
                    <a:cubicBezTo>
                      <a:pt x="601" y="1410"/>
                      <a:pt x="789" y="1479"/>
                      <a:pt x="971" y="1479"/>
                    </a:cubicBezTo>
                    <a:cubicBezTo>
                      <a:pt x="1347" y="1479"/>
                      <a:pt x="1702" y="1186"/>
                      <a:pt x="1702" y="753"/>
                    </a:cubicBezTo>
                    <a:cubicBezTo>
                      <a:pt x="1702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2686;p42"/>
              <p:cNvSpPr/>
              <p:nvPr/>
            </p:nvSpPr>
            <p:spPr>
              <a:xfrm>
                <a:off x="4882700" y="38378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5" y="0"/>
                      <a:pt x="1" y="809"/>
                      <a:pt x="475" y="1256"/>
                    </a:cubicBezTo>
                    <a:cubicBezTo>
                      <a:pt x="630" y="1410"/>
                      <a:pt x="817" y="1479"/>
                      <a:pt x="999" y="1479"/>
                    </a:cubicBezTo>
                    <a:cubicBezTo>
                      <a:pt x="1376" y="1479"/>
                      <a:pt x="1730" y="1186"/>
                      <a:pt x="1730" y="753"/>
                    </a:cubicBezTo>
                    <a:cubicBezTo>
                      <a:pt x="1730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2687;p42"/>
              <p:cNvSpPr/>
              <p:nvPr/>
            </p:nvSpPr>
            <p:spPr>
              <a:xfrm>
                <a:off x="5107300" y="2816000"/>
                <a:ext cx="679350" cy="1002625"/>
              </a:xfrm>
              <a:custGeom>
                <a:avLst/>
                <a:gdLst/>
                <a:ahLst/>
                <a:cxnLst/>
                <a:rect l="l" t="t" r="r" b="b"/>
                <a:pathLst>
                  <a:path w="27174" h="40105" extrusionOk="0">
                    <a:moveTo>
                      <a:pt x="0" y="0"/>
                    </a:moveTo>
                    <a:lnTo>
                      <a:pt x="530" y="28"/>
                    </a:lnTo>
                    <a:lnTo>
                      <a:pt x="2678" y="56"/>
                    </a:lnTo>
                    <a:lnTo>
                      <a:pt x="10490" y="167"/>
                    </a:lnTo>
                    <a:lnTo>
                      <a:pt x="15875" y="223"/>
                    </a:lnTo>
                    <a:cubicBezTo>
                      <a:pt x="16184" y="237"/>
                      <a:pt x="16498" y="240"/>
                      <a:pt x="16817" y="240"/>
                    </a:cubicBezTo>
                    <a:cubicBezTo>
                      <a:pt x="17139" y="240"/>
                      <a:pt x="17464" y="237"/>
                      <a:pt x="17793" y="237"/>
                    </a:cubicBezTo>
                    <a:cubicBezTo>
                      <a:pt x="19170" y="237"/>
                      <a:pt x="20595" y="297"/>
                      <a:pt x="21957" y="921"/>
                    </a:cubicBezTo>
                    <a:cubicBezTo>
                      <a:pt x="24021" y="1813"/>
                      <a:pt x="25667" y="3543"/>
                      <a:pt x="26420" y="5691"/>
                    </a:cubicBezTo>
                    <a:cubicBezTo>
                      <a:pt x="26616" y="6249"/>
                      <a:pt x="26755" y="6835"/>
                      <a:pt x="26839" y="7421"/>
                    </a:cubicBezTo>
                    <a:cubicBezTo>
                      <a:pt x="26895" y="8007"/>
                      <a:pt x="26923" y="8621"/>
                      <a:pt x="26895" y="9235"/>
                    </a:cubicBezTo>
                    <a:lnTo>
                      <a:pt x="26895" y="12973"/>
                    </a:lnTo>
                    <a:lnTo>
                      <a:pt x="26895" y="27174"/>
                    </a:lnTo>
                    <a:cubicBezTo>
                      <a:pt x="26867" y="28262"/>
                      <a:pt x="26923" y="29322"/>
                      <a:pt x="26867" y="30354"/>
                    </a:cubicBezTo>
                    <a:cubicBezTo>
                      <a:pt x="26839" y="31331"/>
                      <a:pt x="26644" y="32307"/>
                      <a:pt x="26281" y="33256"/>
                    </a:cubicBezTo>
                    <a:cubicBezTo>
                      <a:pt x="25165" y="36380"/>
                      <a:pt x="22598" y="38752"/>
                      <a:pt x="19390" y="39617"/>
                    </a:cubicBezTo>
                    <a:cubicBezTo>
                      <a:pt x="18393" y="39872"/>
                      <a:pt x="17396" y="40011"/>
                      <a:pt x="16378" y="40011"/>
                    </a:cubicBezTo>
                    <a:cubicBezTo>
                      <a:pt x="16285" y="40011"/>
                      <a:pt x="16191" y="40010"/>
                      <a:pt x="16098" y="40007"/>
                    </a:cubicBezTo>
                    <a:lnTo>
                      <a:pt x="13950" y="40035"/>
                    </a:lnTo>
                    <a:lnTo>
                      <a:pt x="13224" y="40035"/>
                    </a:lnTo>
                    <a:lnTo>
                      <a:pt x="13419" y="40063"/>
                    </a:lnTo>
                    <a:lnTo>
                      <a:pt x="13977" y="40063"/>
                    </a:lnTo>
                    <a:lnTo>
                      <a:pt x="16098" y="40091"/>
                    </a:lnTo>
                    <a:cubicBezTo>
                      <a:pt x="16284" y="40100"/>
                      <a:pt x="16471" y="40105"/>
                      <a:pt x="16658" y="40105"/>
                    </a:cubicBezTo>
                    <a:cubicBezTo>
                      <a:pt x="17593" y="40105"/>
                      <a:pt x="18539" y="39989"/>
                      <a:pt x="19446" y="39756"/>
                    </a:cubicBezTo>
                    <a:cubicBezTo>
                      <a:pt x="22710" y="38891"/>
                      <a:pt x="25360" y="36464"/>
                      <a:pt x="26504" y="33312"/>
                    </a:cubicBezTo>
                    <a:cubicBezTo>
                      <a:pt x="26867" y="32363"/>
                      <a:pt x="27090" y="31359"/>
                      <a:pt x="27118" y="30326"/>
                    </a:cubicBezTo>
                    <a:cubicBezTo>
                      <a:pt x="27174" y="29294"/>
                      <a:pt x="27146" y="28234"/>
                      <a:pt x="27174" y="27146"/>
                    </a:cubicBezTo>
                    <a:lnTo>
                      <a:pt x="27174" y="12945"/>
                    </a:lnTo>
                    <a:lnTo>
                      <a:pt x="27174" y="9235"/>
                    </a:lnTo>
                    <a:cubicBezTo>
                      <a:pt x="27174" y="8593"/>
                      <a:pt x="27146" y="7979"/>
                      <a:pt x="27090" y="7393"/>
                    </a:cubicBezTo>
                    <a:cubicBezTo>
                      <a:pt x="27006" y="6779"/>
                      <a:pt x="26867" y="6194"/>
                      <a:pt x="26671" y="5608"/>
                    </a:cubicBezTo>
                    <a:cubicBezTo>
                      <a:pt x="25862" y="3404"/>
                      <a:pt x="24188" y="1618"/>
                      <a:pt x="22040" y="697"/>
                    </a:cubicBezTo>
                    <a:cubicBezTo>
                      <a:pt x="21036" y="279"/>
                      <a:pt x="19976" y="28"/>
                      <a:pt x="18888" y="28"/>
                    </a:cubicBezTo>
                    <a:lnTo>
                      <a:pt x="1587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2688;p42"/>
              <p:cNvSpPr/>
              <p:nvPr/>
            </p:nvSpPr>
            <p:spPr>
              <a:xfrm>
                <a:off x="5126825" y="3240750"/>
                <a:ext cx="289475" cy="278325"/>
              </a:xfrm>
              <a:custGeom>
                <a:avLst/>
                <a:gdLst/>
                <a:ahLst/>
                <a:cxnLst/>
                <a:rect l="l" t="t" r="r" b="b"/>
                <a:pathLst>
                  <a:path w="11579" h="11133" extrusionOk="0">
                    <a:moveTo>
                      <a:pt x="6724" y="1"/>
                    </a:moveTo>
                    <a:lnTo>
                      <a:pt x="0" y="5943"/>
                    </a:lnTo>
                    <a:lnTo>
                      <a:pt x="3990" y="11132"/>
                    </a:lnTo>
                    <a:lnTo>
                      <a:pt x="11578" y="7784"/>
                    </a:lnTo>
                    <a:lnTo>
                      <a:pt x="6724" y="1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2689;p42"/>
              <p:cNvSpPr/>
              <p:nvPr/>
            </p:nvSpPr>
            <p:spPr>
              <a:xfrm>
                <a:off x="5186100" y="3404650"/>
                <a:ext cx="65600" cy="93500"/>
              </a:xfrm>
              <a:custGeom>
                <a:avLst/>
                <a:gdLst/>
                <a:ahLst/>
                <a:cxnLst/>
                <a:rect l="l" t="t" r="r" b="b"/>
                <a:pathLst>
                  <a:path w="2624" h="3740" extrusionOk="0">
                    <a:moveTo>
                      <a:pt x="1" y="1"/>
                    </a:moveTo>
                    <a:lnTo>
                      <a:pt x="112" y="2568"/>
                    </a:lnTo>
                    <a:lnTo>
                      <a:pt x="2623" y="3739"/>
                    </a:lnTo>
                    <a:lnTo>
                      <a:pt x="2484" y="111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2690;p42"/>
              <p:cNvSpPr/>
              <p:nvPr/>
            </p:nvSpPr>
            <p:spPr>
              <a:xfrm>
                <a:off x="5245400" y="3368400"/>
                <a:ext cx="65575" cy="94175"/>
              </a:xfrm>
              <a:custGeom>
                <a:avLst/>
                <a:gdLst/>
                <a:ahLst/>
                <a:cxnLst/>
                <a:rect l="l" t="t" r="r" b="b"/>
                <a:pathLst>
                  <a:path w="2623" h="3767" extrusionOk="0">
                    <a:moveTo>
                      <a:pt x="0" y="0"/>
                    </a:moveTo>
                    <a:lnTo>
                      <a:pt x="112" y="2595"/>
                    </a:lnTo>
                    <a:lnTo>
                      <a:pt x="2623" y="3766"/>
                    </a:lnTo>
                    <a:lnTo>
                      <a:pt x="2511" y="111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2691;p42"/>
              <p:cNvSpPr/>
              <p:nvPr/>
            </p:nvSpPr>
            <p:spPr>
              <a:xfrm>
                <a:off x="5306075" y="3332825"/>
                <a:ext cx="65575" cy="93475"/>
              </a:xfrm>
              <a:custGeom>
                <a:avLst/>
                <a:gdLst/>
                <a:ahLst/>
                <a:cxnLst/>
                <a:rect l="l" t="t" r="r" b="b"/>
                <a:pathLst>
                  <a:path w="2623" h="3739" extrusionOk="0">
                    <a:moveTo>
                      <a:pt x="0" y="0"/>
                    </a:moveTo>
                    <a:lnTo>
                      <a:pt x="112" y="2567"/>
                    </a:lnTo>
                    <a:lnTo>
                      <a:pt x="2623" y="3739"/>
                    </a:lnTo>
                    <a:lnTo>
                      <a:pt x="2483" y="111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2692;p42"/>
              <p:cNvSpPr/>
              <p:nvPr/>
            </p:nvSpPr>
            <p:spPr>
              <a:xfrm>
                <a:off x="5216100" y="3398975"/>
                <a:ext cx="364775" cy="191925"/>
              </a:xfrm>
              <a:custGeom>
                <a:avLst/>
                <a:gdLst/>
                <a:ahLst/>
                <a:cxnLst/>
                <a:rect l="l" t="t" r="r" b="b"/>
                <a:pathLst>
                  <a:path w="14591" h="7677" extrusionOk="0">
                    <a:moveTo>
                      <a:pt x="13999" y="0"/>
                    </a:moveTo>
                    <a:cubicBezTo>
                      <a:pt x="12591" y="0"/>
                      <a:pt x="8314" y="1344"/>
                      <a:pt x="8314" y="1344"/>
                    </a:cubicBezTo>
                    <a:lnTo>
                      <a:pt x="7421" y="33"/>
                    </a:lnTo>
                    <a:lnTo>
                      <a:pt x="0" y="4747"/>
                    </a:lnTo>
                    <a:lnTo>
                      <a:pt x="1730" y="7677"/>
                    </a:lnTo>
                    <a:lnTo>
                      <a:pt x="2232" y="7426"/>
                    </a:lnTo>
                    <a:cubicBezTo>
                      <a:pt x="4380" y="6338"/>
                      <a:pt x="13141" y="1679"/>
                      <a:pt x="14285" y="451"/>
                    </a:cubicBezTo>
                    <a:cubicBezTo>
                      <a:pt x="14591" y="125"/>
                      <a:pt x="14428" y="0"/>
                      <a:pt x="13999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2693;p42"/>
              <p:cNvSpPr/>
              <p:nvPr/>
            </p:nvSpPr>
            <p:spPr>
              <a:xfrm>
                <a:off x="5226550" y="3519775"/>
                <a:ext cx="101175" cy="68350"/>
              </a:xfrm>
              <a:custGeom>
                <a:avLst/>
                <a:gdLst/>
                <a:ahLst/>
                <a:cxnLst/>
                <a:rect l="l" t="t" r="r" b="b"/>
                <a:pathLst>
                  <a:path w="4047" h="2734" extrusionOk="0">
                    <a:moveTo>
                      <a:pt x="1647" y="0"/>
                    </a:moveTo>
                    <a:cubicBezTo>
                      <a:pt x="1058" y="0"/>
                      <a:pt x="479" y="222"/>
                      <a:pt x="1" y="613"/>
                    </a:cubicBezTo>
                    <a:lnTo>
                      <a:pt x="1284" y="2733"/>
                    </a:lnTo>
                    <a:lnTo>
                      <a:pt x="4046" y="1171"/>
                    </a:lnTo>
                    <a:cubicBezTo>
                      <a:pt x="3572" y="585"/>
                      <a:pt x="2902" y="194"/>
                      <a:pt x="2149" y="55"/>
                    </a:cubicBezTo>
                    <a:cubicBezTo>
                      <a:pt x="1982" y="18"/>
                      <a:pt x="1814" y="0"/>
                      <a:pt x="164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2694;p42"/>
              <p:cNvSpPr/>
              <p:nvPr/>
            </p:nvSpPr>
            <p:spPr>
              <a:xfrm>
                <a:off x="5257950" y="3399425"/>
                <a:ext cx="321275" cy="191475"/>
              </a:xfrm>
              <a:custGeom>
                <a:avLst/>
                <a:gdLst/>
                <a:ahLst/>
                <a:cxnLst/>
                <a:rect l="l" t="t" r="r" b="b"/>
                <a:pathLst>
                  <a:path w="12851" h="7659" extrusionOk="0">
                    <a:moveTo>
                      <a:pt x="12329" y="0"/>
                    </a:moveTo>
                    <a:cubicBezTo>
                      <a:pt x="11580" y="0"/>
                      <a:pt x="10267" y="321"/>
                      <a:pt x="10267" y="321"/>
                    </a:cubicBezTo>
                    <a:cubicBezTo>
                      <a:pt x="9821" y="600"/>
                      <a:pt x="10155" y="1688"/>
                      <a:pt x="10155" y="1688"/>
                    </a:cubicBezTo>
                    <a:lnTo>
                      <a:pt x="0" y="7491"/>
                    </a:lnTo>
                    <a:lnTo>
                      <a:pt x="84" y="7659"/>
                    </a:lnTo>
                    <a:cubicBezTo>
                      <a:pt x="4101" y="5790"/>
                      <a:pt x="12750" y="740"/>
                      <a:pt x="12834" y="210"/>
                    </a:cubicBezTo>
                    <a:cubicBezTo>
                      <a:pt x="12850" y="55"/>
                      <a:pt x="12638" y="0"/>
                      <a:pt x="1232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2695;p42"/>
              <p:cNvSpPr/>
              <p:nvPr/>
            </p:nvSpPr>
            <p:spPr>
              <a:xfrm>
                <a:off x="5254450" y="3401175"/>
                <a:ext cx="322250" cy="186950"/>
              </a:xfrm>
              <a:custGeom>
                <a:avLst/>
                <a:gdLst/>
                <a:ahLst/>
                <a:cxnLst/>
                <a:rect l="l" t="t" r="r" b="b"/>
                <a:pathLst>
                  <a:path w="12890" h="7478" extrusionOk="0">
                    <a:moveTo>
                      <a:pt x="12890" y="0"/>
                    </a:moveTo>
                    <a:lnTo>
                      <a:pt x="12890" y="0"/>
                    </a:lnTo>
                    <a:cubicBezTo>
                      <a:pt x="12834" y="28"/>
                      <a:pt x="12778" y="56"/>
                      <a:pt x="12751" y="84"/>
                    </a:cubicBezTo>
                    <a:cubicBezTo>
                      <a:pt x="12806" y="56"/>
                      <a:pt x="12834" y="28"/>
                      <a:pt x="12890" y="0"/>
                    </a:cubicBezTo>
                    <a:close/>
                    <a:moveTo>
                      <a:pt x="12751" y="84"/>
                    </a:moveTo>
                    <a:lnTo>
                      <a:pt x="12388" y="307"/>
                    </a:lnTo>
                    <a:lnTo>
                      <a:pt x="11021" y="1116"/>
                    </a:lnTo>
                    <a:cubicBezTo>
                      <a:pt x="9877" y="1814"/>
                      <a:pt x="8287" y="2790"/>
                      <a:pt x="6501" y="3795"/>
                    </a:cubicBezTo>
                    <a:cubicBezTo>
                      <a:pt x="4716" y="4827"/>
                      <a:pt x="3098" y="5748"/>
                      <a:pt x="1898" y="6389"/>
                    </a:cubicBezTo>
                    <a:lnTo>
                      <a:pt x="503" y="7170"/>
                    </a:lnTo>
                    <a:lnTo>
                      <a:pt x="140" y="7394"/>
                    </a:lnTo>
                    <a:cubicBezTo>
                      <a:pt x="84" y="7421"/>
                      <a:pt x="57" y="7449"/>
                      <a:pt x="1" y="7477"/>
                    </a:cubicBezTo>
                    <a:cubicBezTo>
                      <a:pt x="57" y="7449"/>
                      <a:pt x="112" y="7449"/>
                      <a:pt x="140" y="7421"/>
                    </a:cubicBezTo>
                    <a:lnTo>
                      <a:pt x="531" y="7226"/>
                    </a:lnTo>
                    <a:lnTo>
                      <a:pt x="1954" y="6473"/>
                    </a:lnTo>
                    <a:cubicBezTo>
                      <a:pt x="3153" y="5831"/>
                      <a:pt x="4771" y="4938"/>
                      <a:pt x="6557" y="3906"/>
                    </a:cubicBezTo>
                    <a:cubicBezTo>
                      <a:pt x="8343" y="2874"/>
                      <a:pt x="9933" y="1897"/>
                      <a:pt x="11077" y="1200"/>
                    </a:cubicBezTo>
                    <a:lnTo>
                      <a:pt x="12416" y="335"/>
                    </a:lnTo>
                    <a:lnTo>
                      <a:pt x="12751" y="84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2696;p42"/>
              <p:cNvSpPr/>
              <p:nvPr/>
            </p:nvSpPr>
            <p:spPr>
              <a:xfrm>
                <a:off x="5506950" y="3404650"/>
                <a:ext cx="7700" cy="404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1619" extrusionOk="0">
                    <a:moveTo>
                      <a:pt x="307" y="1"/>
                    </a:moveTo>
                    <a:cubicBezTo>
                      <a:pt x="112" y="224"/>
                      <a:pt x="28" y="503"/>
                      <a:pt x="28" y="782"/>
                    </a:cubicBezTo>
                    <a:cubicBezTo>
                      <a:pt x="0" y="1089"/>
                      <a:pt x="84" y="1368"/>
                      <a:pt x="251" y="1619"/>
                    </a:cubicBezTo>
                    <a:cubicBezTo>
                      <a:pt x="195" y="1340"/>
                      <a:pt x="140" y="1061"/>
                      <a:pt x="140" y="810"/>
                    </a:cubicBezTo>
                    <a:cubicBezTo>
                      <a:pt x="168" y="531"/>
                      <a:pt x="223" y="252"/>
                      <a:pt x="30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2697;p42"/>
              <p:cNvSpPr/>
              <p:nvPr/>
            </p:nvSpPr>
            <p:spPr>
              <a:xfrm>
                <a:off x="5439275" y="3426975"/>
                <a:ext cx="3525" cy="2165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866" extrusionOk="0">
                    <a:moveTo>
                      <a:pt x="113" y="1"/>
                    </a:moveTo>
                    <a:cubicBezTo>
                      <a:pt x="29" y="280"/>
                      <a:pt x="1" y="586"/>
                      <a:pt x="57" y="865"/>
                    </a:cubicBezTo>
                    <a:cubicBezTo>
                      <a:pt x="85" y="865"/>
                      <a:pt x="140" y="698"/>
                      <a:pt x="140" y="447"/>
                    </a:cubicBezTo>
                    <a:cubicBezTo>
                      <a:pt x="140" y="196"/>
                      <a:pt x="140" y="1"/>
                      <a:pt x="11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2698;p42"/>
              <p:cNvSpPr/>
              <p:nvPr/>
            </p:nvSpPr>
            <p:spPr>
              <a:xfrm>
                <a:off x="5420450" y="3432550"/>
                <a:ext cx="70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699" extrusionOk="0">
                    <a:moveTo>
                      <a:pt x="252" y="1"/>
                    </a:moveTo>
                    <a:cubicBezTo>
                      <a:pt x="224" y="1"/>
                      <a:pt x="140" y="140"/>
                      <a:pt x="84" y="336"/>
                    </a:cubicBezTo>
                    <a:cubicBezTo>
                      <a:pt x="29" y="559"/>
                      <a:pt x="1" y="670"/>
                      <a:pt x="29" y="698"/>
                    </a:cubicBezTo>
                    <a:cubicBezTo>
                      <a:pt x="56" y="698"/>
                      <a:pt x="112" y="559"/>
                      <a:pt x="168" y="336"/>
                    </a:cubicBezTo>
                    <a:cubicBezTo>
                      <a:pt x="252" y="140"/>
                      <a:pt x="280" y="1"/>
                      <a:pt x="25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2699;p42"/>
              <p:cNvSpPr/>
              <p:nvPr/>
            </p:nvSpPr>
            <p:spPr>
              <a:xfrm>
                <a:off x="5400225" y="3426275"/>
                <a:ext cx="209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838" h="475" extrusionOk="0">
                    <a:moveTo>
                      <a:pt x="810" y="1"/>
                    </a:moveTo>
                    <a:cubicBezTo>
                      <a:pt x="810" y="1"/>
                      <a:pt x="614" y="57"/>
                      <a:pt x="391" y="196"/>
                    </a:cubicBezTo>
                    <a:cubicBezTo>
                      <a:pt x="168" y="308"/>
                      <a:pt x="1" y="419"/>
                      <a:pt x="29" y="475"/>
                    </a:cubicBezTo>
                    <a:cubicBezTo>
                      <a:pt x="168" y="419"/>
                      <a:pt x="308" y="363"/>
                      <a:pt x="447" y="280"/>
                    </a:cubicBezTo>
                    <a:cubicBezTo>
                      <a:pt x="670" y="168"/>
                      <a:pt x="838" y="29"/>
                      <a:pt x="810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2700;p42"/>
              <p:cNvSpPr/>
              <p:nvPr/>
            </p:nvSpPr>
            <p:spPr>
              <a:xfrm>
                <a:off x="5389775" y="3415125"/>
                <a:ext cx="23725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949" h="475" extrusionOk="0">
                    <a:moveTo>
                      <a:pt x="949" y="0"/>
                    </a:moveTo>
                    <a:lnTo>
                      <a:pt x="949" y="0"/>
                    </a:lnTo>
                    <a:cubicBezTo>
                      <a:pt x="781" y="56"/>
                      <a:pt x="642" y="140"/>
                      <a:pt x="474" y="251"/>
                    </a:cubicBezTo>
                    <a:cubicBezTo>
                      <a:pt x="307" y="307"/>
                      <a:pt x="168" y="363"/>
                      <a:pt x="0" y="475"/>
                    </a:cubicBezTo>
                    <a:cubicBezTo>
                      <a:pt x="195" y="475"/>
                      <a:pt x="363" y="419"/>
                      <a:pt x="530" y="335"/>
                    </a:cubicBezTo>
                    <a:cubicBezTo>
                      <a:pt x="698" y="279"/>
                      <a:pt x="837" y="168"/>
                      <a:pt x="949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2701;p42"/>
              <p:cNvSpPr/>
              <p:nvPr/>
            </p:nvSpPr>
            <p:spPr>
              <a:xfrm>
                <a:off x="5437625" y="3394200"/>
                <a:ext cx="30275" cy="36300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1452" extrusionOk="0">
                    <a:moveTo>
                      <a:pt x="988" y="112"/>
                    </a:moveTo>
                    <a:cubicBezTo>
                      <a:pt x="1099" y="112"/>
                      <a:pt x="1127" y="224"/>
                      <a:pt x="1071" y="335"/>
                    </a:cubicBezTo>
                    <a:cubicBezTo>
                      <a:pt x="1016" y="419"/>
                      <a:pt x="932" y="530"/>
                      <a:pt x="848" y="614"/>
                    </a:cubicBezTo>
                    <a:cubicBezTo>
                      <a:pt x="737" y="754"/>
                      <a:pt x="597" y="921"/>
                      <a:pt x="458" y="1061"/>
                    </a:cubicBezTo>
                    <a:cubicBezTo>
                      <a:pt x="315" y="1160"/>
                      <a:pt x="194" y="1238"/>
                      <a:pt x="114" y="1290"/>
                    </a:cubicBezTo>
                    <a:lnTo>
                      <a:pt x="114" y="1290"/>
                    </a:lnTo>
                    <a:cubicBezTo>
                      <a:pt x="98" y="1166"/>
                      <a:pt x="103" y="1037"/>
                      <a:pt x="123" y="921"/>
                    </a:cubicBezTo>
                    <a:cubicBezTo>
                      <a:pt x="151" y="726"/>
                      <a:pt x="234" y="558"/>
                      <a:pt x="374" y="391"/>
                    </a:cubicBezTo>
                    <a:cubicBezTo>
                      <a:pt x="541" y="224"/>
                      <a:pt x="764" y="112"/>
                      <a:pt x="988" y="112"/>
                    </a:cubicBezTo>
                    <a:close/>
                    <a:moveTo>
                      <a:pt x="1016" y="0"/>
                    </a:moveTo>
                    <a:cubicBezTo>
                      <a:pt x="513" y="28"/>
                      <a:pt x="123" y="419"/>
                      <a:pt x="39" y="893"/>
                    </a:cubicBezTo>
                    <a:cubicBezTo>
                      <a:pt x="39" y="1033"/>
                      <a:pt x="39" y="1200"/>
                      <a:pt x="67" y="1312"/>
                    </a:cubicBezTo>
                    <a:cubicBezTo>
                      <a:pt x="68" y="1314"/>
                      <a:pt x="69" y="1317"/>
                      <a:pt x="71" y="1319"/>
                    </a:cubicBezTo>
                    <a:lnTo>
                      <a:pt x="71" y="1319"/>
                    </a:lnTo>
                    <a:cubicBezTo>
                      <a:pt x="23" y="1351"/>
                      <a:pt x="0" y="1367"/>
                      <a:pt x="11" y="1367"/>
                    </a:cubicBezTo>
                    <a:cubicBezTo>
                      <a:pt x="34" y="1360"/>
                      <a:pt x="57" y="1351"/>
                      <a:pt x="80" y="1342"/>
                    </a:cubicBezTo>
                    <a:lnTo>
                      <a:pt x="80" y="1342"/>
                    </a:lnTo>
                    <a:cubicBezTo>
                      <a:pt x="97" y="1387"/>
                      <a:pt x="105" y="1428"/>
                      <a:pt x="151" y="1451"/>
                    </a:cubicBezTo>
                    <a:cubicBezTo>
                      <a:pt x="137" y="1410"/>
                      <a:pt x="127" y="1368"/>
                      <a:pt x="119" y="1324"/>
                    </a:cubicBezTo>
                    <a:lnTo>
                      <a:pt x="119" y="1324"/>
                    </a:lnTo>
                    <a:cubicBezTo>
                      <a:pt x="250" y="1263"/>
                      <a:pt x="376" y="1176"/>
                      <a:pt x="485" y="1088"/>
                    </a:cubicBezTo>
                    <a:cubicBezTo>
                      <a:pt x="653" y="977"/>
                      <a:pt x="792" y="837"/>
                      <a:pt x="932" y="670"/>
                    </a:cubicBezTo>
                    <a:cubicBezTo>
                      <a:pt x="1016" y="586"/>
                      <a:pt x="1099" y="475"/>
                      <a:pt x="1155" y="391"/>
                    </a:cubicBezTo>
                    <a:cubicBezTo>
                      <a:pt x="1211" y="307"/>
                      <a:pt x="1211" y="224"/>
                      <a:pt x="1211" y="168"/>
                    </a:cubicBezTo>
                    <a:cubicBezTo>
                      <a:pt x="1183" y="56"/>
                      <a:pt x="1099" y="0"/>
                      <a:pt x="1016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2702;p42"/>
              <p:cNvSpPr/>
              <p:nvPr/>
            </p:nvSpPr>
            <p:spPr>
              <a:xfrm>
                <a:off x="5412775" y="3409375"/>
                <a:ext cx="28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145" h="751" extrusionOk="0">
                    <a:moveTo>
                      <a:pt x="377" y="0"/>
                    </a:moveTo>
                    <a:cubicBezTo>
                      <a:pt x="287" y="0"/>
                      <a:pt x="196" y="21"/>
                      <a:pt x="112" y="63"/>
                    </a:cubicBezTo>
                    <a:cubicBezTo>
                      <a:pt x="1" y="147"/>
                      <a:pt x="1" y="286"/>
                      <a:pt x="85" y="370"/>
                    </a:cubicBezTo>
                    <a:cubicBezTo>
                      <a:pt x="140" y="454"/>
                      <a:pt x="196" y="509"/>
                      <a:pt x="280" y="537"/>
                    </a:cubicBezTo>
                    <a:cubicBezTo>
                      <a:pt x="419" y="621"/>
                      <a:pt x="559" y="677"/>
                      <a:pt x="698" y="705"/>
                    </a:cubicBezTo>
                    <a:cubicBezTo>
                      <a:pt x="764" y="737"/>
                      <a:pt x="839" y="751"/>
                      <a:pt x="918" y="751"/>
                    </a:cubicBezTo>
                    <a:cubicBezTo>
                      <a:pt x="973" y="751"/>
                      <a:pt x="1031" y="744"/>
                      <a:pt x="1089" y="733"/>
                    </a:cubicBezTo>
                    <a:cubicBezTo>
                      <a:pt x="1089" y="733"/>
                      <a:pt x="949" y="705"/>
                      <a:pt x="726" y="649"/>
                    </a:cubicBezTo>
                    <a:cubicBezTo>
                      <a:pt x="587" y="593"/>
                      <a:pt x="447" y="537"/>
                      <a:pt x="336" y="454"/>
                    </a:cubicBezTo>
                    <a:cubicBezTo>
                      <a:pt x="224" y="398"/>
                      <a:pt x="57" y="230"/>
                      <a:pt x="168" y="147"/>
                    </a:cubicBezTo>
                    <a:cubicBezTo>
                      <a:pt x="231" y="122"/>
                      <a:pt x="299" y="108"/>
                      <a:pt x="368" y="108"/>
                    </a:cubicBezTo>
                    <a:cubicBezTo>
                      <a:pt x="453" y="108"/>
                      <a:pt x="538" y="128"/>
                      <a:pt x="615" y="175"/>
                    </a:cubicBezTo>
                    <a:cubicBezTo>
                      <a:pt x="726" y="230"/>
                      <a:pt x="838" y="314"/>
                      <a:pt x="921" y="398"/>
                    </a:cubicBezTo>
                    <a:cubicBezTo>
                      <a:pt x="1005" y="509"/>
                      <a:pt x="1089" y="621"/>
                      <a:pt x="1145" y="733"/>
                    </a:cubicBezTo>
                    <a:cubicBezTo>
                      <a:pt x="1145" y="593"/>
                      <a:pt x="1089" y="454"/>
                      <a:pt x="1005" y="342"/>
                    </a:cubicBezTo>
                    <a:cubicBezTo>
                      <a:pt x="894" y="230"/>
                      <a:pt x="782" y="119"/>
                      <a:pt x="642" y="63"/>
                    </a:cubicBezTo>
                    <a:cubicBezTo>
                      <a:pt x="559" y="21"/>
                      <a:pt x="468" y="0"/>
                      <a:pt x="3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2703;p42"/>
              <p:cNvSpPr/>
              <p:nvPr/>
            </p:nvSpPr>
            <p:spPr>
              <a:xfrm>
                <a:off x="5228650" y="3517975"/>
                <a:ext cx="98375" cy="30400"/>
              </a:xfrm>
              <a:custGeom>
                <a:avLst/>
                <a:gdLst/>
                <a:ahLst/>
                <a:cxnLst/>
                <a:rect l="l" t="t" r="r" b="b"/>
                <a:pathLst>
                  <a:path w="3935" h="1216" extrusionOk="0">
                    <a:moveTo>
                      <a:pt x="1705" y="1"/>
                    </a:moveTo>
                    <a:cubicBezTo>
                      <a:pt x="1309" y="1"/>
                      <a:pt x="908" y="88"/>
                      <a:pt x="531" y="266"/>
                    </a:cubicBezTo>
                    <a:cubicBezTo>
                      <a:pt x="391" y="322"/>
                      <a:pt x="252" y="434"/>
                      <a:pt x="112" y="518"/>
                    </a:cubicBezTo>
                    <a:cubicBezTo>
                      <a:pt x="84" y="545"/>
                      <a:pt x="28" y="573"/>
                      <a:pt x="0" y="629"/>
                    </a:cubicBezTo>
                    <a:cubicBezTo>
                      <a:pt x="0" y="631"/>
                      <a:pt x="2" y="632"/>
                      <a:pt x="4" y="632"/>
                    </a:cubicBezTo>
                    <a:cubicBezTo>
                      <a:pt x="30" y="632"/>
                      <a:pt x="223" y="477"/>
                      <a:pt x="558" y="322"/>
                    </a:cubicBezTo>
                    <a:cubicBezTo>
                      <a:pt x="913" y="170"/>
                      <a:pt x="1290" y="95"/>
                      <a:pt x="1664" y="95"/>
                    </a:cubicBezTo>
                    <a:cubicBezTo>
                      <a:pt x="2318" y="95"/>
                      <a:pt x="2963" y="325"/>
                      <a:pt x="3460" y="769"/>
                    </a:cubicBezTo>
                    <a:cubicBezTo>
                      <a:pt x="3767" y="1020"/>
                      <a:pt x="3906" y="1215"/>
                      <a:pt x="3934" y="1215"/>
                    </a:cubicBezTo>
                    <a:cubicBezTo>
                      <a:pt x="3906" y="1159"/>
                      <a:pt x="3878" y="1103"/>
                      <a:pt x="3851" y="1048"/>
                    </a:cubicBezTo>
                    <a:cubicBezTo>
                      <a:pt x="3739" y="936"/>
                      <a:pt x="3627" y="824"/>
                      <a:pt x="3516" y="713"/>
                    </a:cubicBezTo>
                    <a:cubicBezTo>
                      <a:pt x="3011" y="243"/>
                      <a:pt x="2364" y="1"/>
                      <a:pt x="1705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2704;p42"/>
              <p:cNvSpPr/>
              <p:nvPr/>
            </p:nvSpPr>
            <p:spPr>
              <a:xfrm>
                <a:off x="5340950" y="3485525"/>
                <a:ext cx="55125" cy="314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1258" extrusionOk="0">
                    <a:moveTo>
                      <a:pt x="2198" y="0"/>
                    </a:moveTo>
                    <a:cubicBezTo>
                      <a:pt x="2136" y="0"/>
                      <a:pt x="1676" y="297"/>
                      <a:pt x="1088" y="644"/>
                    </a:cubicBezTo>
                    <a:cubicBezTo>
                      <a:pt x="474" y="979"/>
                      <a:pt x="0" y="1230"/>
                      <a:pt x="0" y="1258"/>
                    </a:cubicBezTo>
                    <a:cubicBezTo>
                      <a:pt x="391" y="1118"/>
                      <a:pt x="781" y="951"/>
                      <a:pt x="1172" y="728"/>
                    </a:cubicBezTo>
                    <a:cubicBezTo>
                      <a:pt x="1535" y="532"/>
                      <a:pt x="1897" y="281"/>
                      <a:pt x="2204" y="2"/>
                    </a:cubicBezTo>
                    <a:cubicBezTo>
                      <a:pt x="2203" y="1"/>
                      <a:pt x="2201" y="0"/>
                      <a:pt x="2198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2705;p42"/>
              <p:cNvSpPr/>
              <p:nvPr/>
            </p:nvSpPr>
            <p:spPr>
              <a:xfrm>
                <a:off x="5303975" y="3538175"/>
                <a:ext cx="11875" cy="82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329" extrusionOk="0">
                    <a:moveTo>
                      <a:pt x="42" y="1"/>
                    </a:moveTo>
                    <a:cubicBezTo>
                      <a:pt x="16" y="1"/>
                      <a:pt x="1" y="7"/>
                      <a:pt x="1" y="16"/>
                    </a:cubicBezTo>
                    <a:cubicBezTo>
                      <a:pt x="1" y="44"/>
                      <a:pt x="84" y="100"/>
                      <a:pt x="196" y="184"/>
                    </a:cubicBezTo>
                    <a:cubicBezTo>
                      <a:pt x="317" y="256"/>
                      <a:pt x="396" y="329"/>
                      <a:pt x="433" y="329"/>
                    </a:cubicBezTo>
                    <a:cubicBezTo>
                      <a:pt x="438" y="329"/>
                      <a:pt x="443" y="327"/>
                      <a:pt x="447" y="323"/>
                    </a:cubicBezTo>
                    <a:cubicBezTo>
                      <a:pt x="475" y="323"/>
                      <a:pt x="419" y="184"/>
                      <a:pt x="280" y="100"/>
                    </a:cubicBezTo>
                    <a:cubicBezTo>
                      <a:pt x="187" y="26"/>
                      <a:pt x="94" y="1"/>
                      <a:pt x="4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2706;p42"/>
              <p:cNvSpPr/>
              <p:nvPr/>
            </p:nvSpPr>
            <p:spPr>
              <a:xfrm>
                <a:off x="5279575" y="3528700"/>
                <a:ext cx="1117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447" h="166" extrusionOk="0">
                    <a:moveTo>
                      <a:pt x="96" y="1"/>
                    </a:moveTo>
                    <a:cubicBezTo>
                      <a:pt x="37" y="1"/>
                      <a:pt x="0" y="17"/>
                      <a:pt x="0" y="33"/>
                    </a:cubicBezTo>
                    <a:cubicBezTo>
                      <a:pt x="0" y="61"/>
                      <a:pt x="84" y="89"/>
                      <a:pt x="223" y="144"/>
                    </a:cubicBezTo>
                    <a:cubicBezTo>
                      <a:pt x="279" y="158"/>
                      <a:pt x="335" y="165"/>
                      <a:pt x="377" y="165"/>
                    </a:cubicBezTo>
                    <a:cubicBezTo>
                      <a:pt x="419" y="165"/>
                      <a:pt x="446" y="158"/>
                      <a:pt x="446" y="144"/>
                    </a:cubicBezTo>
                    <a:cubicBezTo>
                      <a:pt x="446" y="89"/>
                      <a:pt x="363" y="61"/>
                      <a:pt x="251" y="33"/>
                    </a:cubicBezTo>
                    <a:cubicBezTo>
                      <a:pt x="192" y="9"/>
                      <a:pt x="138" y="1"/>
                      <a:pt x="96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2707;p42"/>
              <p:cNvSpPr/>
              <p:nvPr/>
            </p:nvSpPr>
            <p:spPr>
              <a:xfrm>
                <a:off x="5254450" y="3528525"/>
                <a:ext cx="13275" cy="4625"/>
              </a:xfrm>
              <a:custGeom>
                <a:avLst/>
                <a:gdLst/>
                <a:ahLst/>
                <a:cxnLst/>
                <a:rect l="l" t="t" r="r" b="b"/>
                <a:pathLst>
                  <a:path w="531" h="185" extrusionOk="0">
                    <a:moveTo>
                      <a:pt x="373" y="1"/>
                    </a:moveTo>
                    <a:cubicBezTo>
                      <a:pt x="338" y="1"/>
                      <a:pt x="297" y="4"/>
                      <a:pt x="252" y="12"/>
                    </a:cubicBezTo>
                    <a:cubicBezTo>
                      <a:pt x="84" y="40"/>
                      <a:pt x="1" y="151"/>
                      <a:pt x="29" y="179"/>
                    </a:cubicBezTo>
                    <a:cubicBezTo>
                      <a:pt x="29" y="183"/>
                      <a:pt x="31" y="185"/>
                      <a:pt x="35" y="185"/>
                    </a:cubicBezTo>
                    <a:cubicBezTo>
                      <a:pt x="61" y="185"/>
                      <a:pt x="160" y="123"/>
                      <a:pt x="280" y="123"/>
                    </a:cubicBezTo>
                    <a:cubicBezTo>
                      <a:pt x="419" y="96"/>
                      <a:pt x="531" y="123"/>
                      <a:pt x="531" y="68"/>
                    </a:cubicBezTo>
                    <a:cubicBezTo>
                      <a:pt x="531" y="27"/>
                      <a:pt x="471" y="1"/>
                      <a:pt x="37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2708;p42"/>
              <p:cNvSpPr/>
              <p:nvPr/>
            </p:nvSpPr>
            <p:spPr>
              <a:xfrm>
                <a:off x="5238425" y="3535500"/>
                <a:ext cx="7000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08" extrusionOk="0">
                    <a:moveTo>
                      <a:pt x="205" y="0"/>
                    </a:moveTo>
                    <a:cubicBezTo>
                      <a:pt x="186" y="0"/>
                      <a:pt x="164" y="4"/>
                      <a:pt x="140" y="12"/>
                    </a:cubicBezTo>
                    <a:cubicBezTo>
                      <a:pt x="56" y="12"/>
                      <a:pt x="0" y="40"/>
                      <a:pt x="0" y="68"/>
                    </a:cubicBezTo>
                    <a:cubicBezTo>
                      <a:pt x="0" y="87"/>
                      <a:pt x="28" y="107"/>
                      <a:pt x="74" y="107"/>
                    </a:cubicBezTo>
                    <a:cubicBezTo>
                      <a:pt x="93" y="107"/>
                      <a:pt x="115" y="104"/>
                      <a:pt x="140" y="96"/>
                    </a:cubicBezTo>
                    <a:cubicBezTo>
                      <a:pt x="223" y="96"/>
                      <a:pt x="279" y="68"/>
                      <a:pt x="279" y="40"/>
                    </a:cubicBezTo>
                    <a:cubicBezTo>
                      <a:pt x="279" y="20"/>
                      <a:pt x="251" y="0"/>
                      <a:pt x="2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2709;p42"/>
              <p:cNvSpPr/>
              <p:nvPr/>
            </p:nvSpPr>
            <p:spPr>
              <a:xfrm>
                <a:off x="3867875" y="2519550"/>
                <a:ext cx="1507975" cy="914425"/>
              </a:xfrm>
              <a:custGeom>
                <a:avLst/>
                <a:gdLst/>
                <a:ahLst/>
                <a:cxnLst/>
                <a:rect l="l" t="t" r="r" b="b"/>
                <a:pathLst>
                  <a:path w="60319" h="36577" extrusionOk="0">
                    <a:moveTo>
                      <a:pt x="36660" y="1"/>
                    </a:moveTo>
                    <a:cubicBezTo>
                      <a:pt x="34037" y="1"/>
                      <a:pt x="31526" y="1061"/>
                      <a:pt x="29685" y="2930"/>
                    </a:cubicBezTo>
                    <a:lnTo>
                      <a:pt x="1" y="30941"/>
                    </a:lnTo>
                    <a:lnTo>
                      <a:pt x="21399" y="31220"/>
                    </a:lnTo>
                    <a:lnTo>
                      <a:pt x="36046" y="17968"/>
                    </a:lnTo>
                    <a:lnTo>
                      <a:pt x="50693" y="36577"/>
                    </a:lnTo>
                    <a:lnTo>
                      <a:pt x="60318" y="31025"/>
                    </a:lnTo>
                    <a:lnTo>
                      <a:pt x="45141" y="4911"/>
                    </a:lnTo>
                    <a:cubicBezTo>
                      <a:pt x="43383" y="1870"/>
                      <a:pt x="40147" y="1"/>
                      <a:pt x="36660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2710;p42"/>
              <p:cNvSpPr/>
              <p:nvPr/>
            </p:nvSpPr>
            <p:spPr>
              <a:xfrm>
                <a:off x="3623750" y="3183550"/>
                <a:ext cx="1375450" cy="392700"/>
              </a:xfrm>
              <a:custGeom>
                <a:avLst/>
                <a:gdLst/>
                <a:ahLst/>
                <a:cxnLst/>
                <a:rect l="l" t="t" r="r" b="b"/>
                <a:pathLst>
                  <a:path w="55018" h="15708" extrusionOk="0">
                    <a:moveTo>
                      <a:pt x="15206" y="1"/>
                    </a:moveTo>
                    <a:cubicBezTo>
                      <a:pt x="14062" y="1"/>
                      <a:pt x="12946" y="252"/>
                      <a:pt x="11914" y="726"/>
                    </a:cubicBezTo>
                    <a:lnTo>
                      <a:pt x="1033" y="5776"/>
                    </a:lnTo>
                    <a:cubicBezTo>
                      <a:pt x="894" y="6167"/>
                      <a:pt x="1" y="15708"/>
                      <a:pt x="12862" y="15708"/>
                    </a:cubicBezTo>
                    <a:lnTo>
                      <a:pt x="47150" y="15708"/>
                    </a:lnTo>
                    <a:cubicBezTo>
                      <a:pt x="51502" y="15708"/>
                      <a:pt x="55018" y="12193"/>
                      <a:pt x="55018" y="7868"/>
                    </a:cubicBezTo>
                    <a:cubicBezTo>
                      <a:pt x="55018" y="3516"/>
                      <a:pt x="51502" y="1"/>
                      <a:pt x="47150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2711;p42"/>
              <p:cNvSpPr/>
              <p:nvPr/>
            </p:nvSpPr>
            <p:spPr>
              <a:xfrm>
                <a:off x="4087575" y="3180075"/>
                <a:ext cx="7909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1639" h="280" extrusionOk="0">
                    <a:moveTo>
                      <a:pt x="15820" y="0"/>
                    </a:moveTo>
                    <a:cubicBezTo>
                      <a:pt x="7087" y="0"/>
                      <a:pt x="1" y="56"/>
                      <a:pt x="1" y="140"/>
                    </a:cubicBezTo>
                    <a:cubicBezTo>
                      <a:pt x="1" y="224"/>
                      <a:pt x="7087" y="279"/>
                      <a:pt x="15820" y="279"/>
                    </a:cubicBezTo>
                    <a:cubicBezTo>
                      <a:pt x="24552" y="279"/>
                      <a:pt x="31638" y="224"/>
                      <a:pt x="31638" y="140"/>
                    </a:cubicBezTo>
                    <a:cubicBezTo>
                      <a:pt x="31638" y="56"/>
                      <a:pt x="24552" y="0"/>
                      <a:pt x="15820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2712;p42"/>
              <p:cNvSpPr/>
              <p:nvPr/>
            </p:nvSpPr>
            <p:spPr>
              <a:xfrm>
                <a:off x="4741175" y="2805525"/>
                <a:ext cx="30650" cy="163250"/>
              </a:xfrm>
              <a:custGeom>
                <a:avLst/>
                <a:gdLst/>
                <a:ahLst/>
                <a:cxnLst/>
                <a:rect l="l" t="t" r="r" b="b"/>
                <a:pathLst>
                  <a:path w="1226" h="6530" extrusionOk="0">
                    <a:moveTo>
                      <a:pt x="191" y="0"/>
                    </a:moveTo>
                    <a:cubicBezTo>
                      <a:pt x="108" y="0"/>
                      <a:pt x="1" y="1496"/>
                      <a:pt x="277" y="3321"/>
                    </a:cubicBezTo>
                    <a:cubicBezTo>
                      <a:pt x="526" y="5116"/>
                      <a:pt x="1048" y="6529"/>
                      <a:pt x="1139" y="6529"/>
                    </a:cubicBezTo>
                    <a:cubicBezTo>
                      <a:pt x="1140" y="6529"/>
                      <a:pt x="1141" y="6529"/>
                      <a:pt x="1142" y="6529"/>
                    </a:cubicBezTo>
                    <a:cubicBezTo>
                      <a:pt x="1226" y="6501"/>
                      <a:pt x="807" y="5078"/>
                      <a:pt x="528" y="3265"/>
                    </a:cubicBezTo>
                    <a:cubicBezTo>
                      <a:pt x="277" y="1479"/>
                      <a:pt x="277" y="1"/>
                      <a:pt x="193" y="1"/>
                    </a:cubicBezTo>
                    <a:cubicBezTo>
                      <a:pt x="193" y="0"/>
                      <a:pt x="192" y="0"/>
                      <a:pt x="191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2713;p42"/>
              <p:cNvSpPr/>
              <p:nvPr/>
            </p:nvSpPr>
            <p:spPr>
              <a:xfrm>
                <a:off x="4766925" y="2799950"/>
                <a:ext cx="19550" cy="167425"/>
              </a:xfrm>
              <a:custGeom>
                <a:avLst/>
                <a:gdLst/>
                <a:ahLst/>
                <a:cxnLst/>
                <a:rect l="l" t="t" r="r" b="b"/>
                <a:pathLst>
                  <a:path w="782" h="6697" extrusionOk="0">
                    <a:moveTo>
                      <a:pt x="642" y="0"/>
                    </a:moveTo>
                    <a:cubicBezTo>
                      <a:pt x="530" y="0"/>
                      <a:pt x="503" y="1507"/>
                      <a:pt x="363" y="3348"/>
                    </a:cubicBezTo>
                    <a:cubicBezTo>
                      <a:pt x="196" y="5190"/>
                      <a:pt x="0" y="6696"/>
                      <a:pt x="56" y="6696"/>
                    </a:cubicBezTo>
                    <a:cubicBezTo>
                      <a:pt x="57" y="6696"/>
                      <a:pt x="58" y="6696"/>
                      <a:pt x="59" y="6696"/>
                    </a:cubicBezTo>
                    <a:cubicBezTo>
                      <a:pt x="146" y="6696"/>
                      <a:pt x="476" y="5228"/>
                      <a:pt x="642" y="3376"/>
                    </a:cubicBezTo>
                    <a:cubicBezTo>
                      <a:pt x="782" y="1507"/>
                      <a:pt x="698" y="0"/>
                      <a:pt x="642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2714;p42"/>
              <p:cNvSpPr/>
              <p:nvPr/>
            </p:nvSpPr>
            <p:spPr>
              <a:xfrm>
                <a:off x="4044350" y="1453075"/>
                <a:ext cx="595175" cy="321900"/>
              </a:xfrm>
              <a:custGeom>
                <a:avLst/>
                <a:gdLst/>
                <a:ahLst/>
                <a:cxnLst/>
                <a:rect l="l" t="t" r="r" b="b"/>
                <a:pathLst>
                  <a:path w="23807" h="12876" extrusionOk="0">
                    <a:moveTo>
                      <a:pt x="8548" y="0"/>
                    </a:moveTo>
                    <a:cubicBezTo>
                      <a:pt x="7906" y="0"/>
                      <a:pt x="7298" y="165"/>
                      <a:pt x="6863" y="616"/>
                    </a:cubicBezTo>
                    <a:cubicBezTo>
                      <a:pt x="6333" y="1146"/>
                      <a:pt x="6166" y="1955"/>
                      <a:pt x="5552" y="2346"/>
                    </a:cubicBezTo>
                    <a:cubicBezTo>
                      <a:pt x="5245" y="2544"/>
                      <a:pt x="4906" y="2605"/>
                      <a:pt x="4552" y="2605"/>
                    </a:cubicBezTo>
                    <a:cubicBezTo>
                      <a:pt x="3985" y="2605"/>
                      <a:pt x="3378" y="2448"/>
                      <a:pt x="2798" y="2448"/>
                    </a:cubicBezTo>
                    <a:cubicBezTo>
                      <a:pt x="2721" y="2448"/>
                      <a:pt x="2643" y="2451"/>
                      <a:pt x="2567" y="2457"/>
                    </a:cubicBezTo>
                    <a:cubicBezTo>
                      <a:pt x="1562" y="2569"/>
                      <a:pt x="698" y="3238"/>
                      <a:pt x="363" y="4187"/>
                    </a:cubicBezTo>
                    <a:cubicBezTo>
                      <a:pt x="0" y="5136"/>
                      <a:pt x="140" y="6196"/>
                      <a:pt x="698" y="7033"/>
                    </a:cubicBezTo>
                    <a:cubicBezTo>
                      <a:pt x="1004" y="7507"/>
                      <a:pt x="1451" y="7926"/>
                      <a:pt x="1590" y="8456"/>
                    </a:cubicBezTo>
                    <a:cubicBezTo>
                      <a:pt x="1758" y="9209"/>
                      <a:pt x="1339" y="9906"/>
                      <a:pt x="1088" y="10604"/>
                    </a:cubicBezTo>
                    <a:cubicBezTo>
                      <a:pt x="809" y="11301"/>
                      <a:pt x="725" y="12194"/>
                      <a:pt x="1311" y="12668"/>
                    </a:cubicBezTo>
                    <a:cubicBezTo>
                      <a:pt x="1499" y="12811"/>
                      <a:pt x="1710" y="12875"/>
                      <a:pt x="1915" y="12875"/>
                    </a:cubicBezTo>
                    <a:cubicBezTo>
                      <a:pt x="2471" y="12875"/>
                      <a:pt x="2991" y="12407"/>
                      <a:pt x="2929" y="11776"/>
                    </a:cubicBezTo>
                    <a:lnTo>
                      <a:pt x="17549" y="10185"/>
                    </a:lnTo>
                    <a:cubicBezTo>
                      <a:pt x="17780" y="10235"/>
                      <a:pt x="17999" y="10258"/>
                      <a:pt x="18205" y="10258"/>
                    </a:cubicBezTo>
                    <a:cubicBezTo>
                      <a:pt x="19838" y="10258"/>
                      <a:pt x="20698" y="8836"/>
                      <a:pt x="21120" y="8316"/>
                    </a:cubicBezTo>
                    <a:cubicBezTo>
                      <a:pt x="23806" y="4970"/>
                      <a:pt x="21243" y="243"/>
                      <a:pt x="17299" y="243"/>
                    </a:cubicBezTo>
                    <a:cubicBezTo>
                      <a:pt x="16902" y="243"/>
                      <a:pt x="16491" y="291"/>
                      <a:pt x="16070" y="393"/>
                    </a:cubicBezTo>
                    <a:cubicBezTo>
                      <a:pt x="15149" y="616"/>
                      <a:pt x="14284" y="1090"/>
                      <a:pt x="13336" y="1146"/>
                    </a:cubicBezTo>
                    <a:cubicBezTo>
                      <a:pt x="13284" y="1149"/>
                      <a:pt x="13233" y="1150"/>
                      <a:pt x="13182" y="1150"/>
                    </a:cubicBezTo>
                    <a:cubicBezTo>
                      <a:pt x="12097" y="1150"/>
                      <a:pt x="11084" y="600"/>
                      <a:pt x="10072" y="253"/>
                    </a:cubicBezTo>
                    <a:cubicBezTo>
                      <a:pt x="9589" y="105"/>
                      <a:pt x="9058" y="0"/>
                      <a:pt x="8548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2715;p42"/>
              <p:cNvSpPr/>
              <p:nvPr/>
            </p:nvSpPr>
            <p:spPr>
              <a:xfrm>
                <a:off x="4019925" y="1552150"/>
                <a:ext cx="488250" cy="734800"/>
              </a:xfrm>
              <a:custGeom>
                <a:avLst/>
                <a:gdLst/>
                <a:ahLst/>
                <a:cxnLst/>
                <a:rect l="l" t="t" r="r" b="b"/>
                <a:pathLst>
                  <a:path w="19530" h="29392" extrusionOk="0">
                    <a:moveTo>
                      <a:pt x="5078" y="1"/>
                    </a:moveTo>
                    <a:lnTo>
                      <a:pt x="4799" y="1480"/>
                    </a:lnTo>
                    <a:lnTo>
                      <a:pt x="503" y="23715"/>
                    </a:lnTo>
                    <a:cubicBezTo>
                      <a:pt x="1" y="26310"/>
                      <a:pt x="1814" y="28793"/>
                      <a:pt x="4576" y="29295"/>
                    </a:cubicBezTo>
                    <a:cubicBezTo>
                      <a:pt x="4920" y="29360"/>
                      <a:pt x="5263" y="29392"/>
                      <a:pt x="5600" y="29392"/>
                    </a:cubicBezTo>
                    <a:cubicBezTo>
                      <a:pt x="8001" y="29392"/>
                      <a:pt x="10141" y="27803"/>
                      <a:pt x="10630" y="25529"/>
                    </a:cubicBezTo>
                    <a:cubicBezTo>
                      <a:pt x="11216" y="22794"/>
                      <a:pt x="11858" y="19949"/>
                      <a:pt x="11858" y="19949"/>
                    </a:cubicBezTo>
                    <a:cubicBezTo>
                      <a:pt x="11858" y="19949"/>
                      <a:pt x="11870" y="19949"/>
                      <a:pt x="11895" y="19949"/>
                    </a:cubicBezTo>
                    <a:cubicBezTo>
                      <a:pt x="12283" y="19949"/>
                      <a:pt x="15611" y="19826"/>
                      <a:pt x="17186" y="15652"/>
                    </a:cubicBezTo>
                    <a:cubicBezTo>
                      <a:pt x="18023" y="13448"/>
                      <a:pt x="18693" y="9682"/>
                      <a:pt x="19139" y="6585"/>
                    </a:cubicBezTo>
                    <a:cubicBezTo>
                      <a:pt x="19530" y="3795"/>
                      <a:pt x="17521" y="1256"/>
                      <a:pt x="14731" y="977"/>
                    </a:cubicBezTo>
                    <a:lnTo>
                      <a:pt x="5078" y="1"/>
                    </a:ln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2716;p42"/>
              <p:cNvSpPr/>
              <p:nvPr/>
            </p:nvSpPr>
            <p:spPr>
              <a:xfrm>
                <a:off x="4415400" y="1754900"/>
                <a:ext cx="32100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1162" extrusionOk="0">
                    <a:moveTo>
                      <a:pt x="630" y="1"/>
                    </a:moveTo>
                    <a:cubicBezTo>
                      <a:pt x="357" y="1"/>
                      <a:pt x="103" y="209"/>
                      <a:pt x="28" y="484"/>
                    </a:cubicBezTo>
                    <a:cubicBezTo>
                      <a:pt x="0" y="819"/>
                      <a:pt x="223" y="1098"/>
                      <a:pt x="530" y="1153"/>
                    </a:cubicBezTo>
                    <a:cubicBezTo>
                      <a:pt x="565" y="1159"/>
                      <a:pt x="600" y="1162"/>
                      <a:pt x="633" y="1162"/>
                    </a:cubicBezTo>
                    <a:cubicBezTo>
                      <a:pt x="926" y="1162"/>
                      <a:pt x="1178" y="954"/>
                      <a:pt x="1228" y="679"/>
                    </a:cubicBezTo>
                    <a:cubicBezTo>
                      <a:pt x="1284" y="344"/>
                      <a:pt x="1060" y="65"/>
                      <a:pt x="726" y="10"/>
                    </a:cubicBezTo>
                    <a:cubicBezTo>
                      <a:pt x="694" y="4"/>
                      <a:pt x="662" y="1"/>
                      <a:pt x="630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2717;p42"/>
              <p:cNvSpPr/>
              <p:nvPr/>
            </p:nvSpPr>
            <p:spPr>
              <a:xfrm>
                <a:off x="4409125" y="1738600"/>
                <a:ext cx="60000" cy="22400"/>
              </a:xfrm>
              <a:custGeom>
                <a:avLst/>
                <a:gdLst/>
                <a:ahLst/>
                <a:cxnLst/>
                <a:rect l="l" t="t" r="r" b="b"/>
                <a:pathLst>
                  <a:path w="2400" h="896" extrusionOk="0">
                    <a:moveTo>
                      <a:pt x="955" y="1"/>
                    </a:moveTo>
                    <a:cubicBezTo>
                      <a:pt x="740" y="1"/>
                      <a:pt x="527" y="44"/>
                      <a:pt x="335" y="131"/>
                    </a:cubicBezTo>
                    <a:cubicBezTo>
                      <a:pt x="112" y="243"/>
                      <a:pt x="0" y="355"/>
                      <a:pt x="28" y="410"/>
                    </a:cubicBezTo>
                    <a:cubicBezTo>
                      <a:pt x="37" y="424"/>
                      <a:pt x="60" y="430"/>
                      <a:pt x="94" y="430"/>
                    </a:cubicBezTo>
                    <a:cubicBezTo>
                      <a:pt x="213" y="430"/>
                      <a:pt x="472" y="363"/>
                      <a:pt x="801" y="363"/>
                    </a:cubicBezTo>
                    <a:cubicBezTo>
                      <a:pt x="942" y="363"/>
                      <a:pt x="1095" y="376"/>
                      <a:pt x="1256" y="410"/>
                    </a:cubicBezTo>
                    <a:cubicBezTo>
                      <a:pt x="1814" y="537"/>
                      <a:pt x="2188" y="896"/>
                      <a:pt x="2314" y="896"/>
                    </a:cubicBezTo>
                    <a:cubicBezTo>
                      <a:pt x="2326" y="896"/>
                      <a:pt x="2336" y="892"/>
                      <a:pt x="2344" y="885"/>
                    </a:cubicBezTo>
                    <a:cubicBezTo>
                      <a:pt x="2400" y="885"/>
                      <a:pt x="2344" y="717"/>
                      <a:pt x="2176" y="522"/>
                    </a:cubicBezTo>
                    <a:cubicBezTo>
                      <a:pt x="1953" y="271"/>
                      <a:pt x="1674" y="104"/>
                      <a:pt x="1339" y="48"/>
                    </a:cubicBezTo>
                    <a:cubicBezTo>
                      <a:pt x="1214" y="16"/>
                      <a:pt x="1084" y="1"/>
                      <a:pt x="955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2718;p42"/>
              <p:cNvSpPr/>
              <p:nvPr/>
            </p:nvSpPr>
            <p:spPr>
              <a:xfrm>
                <a:off x="4263350" y="1724225"/>
                <a:ext cx="32100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1162" extrusionOk="0">
                    <a:moveTo>
                      <a:pt x="651" y="0"/>
                    </a:moveTo>
                    <a:cubicBezTo>
                      <a:pt x="358" y="0"/>
                      <a:pt x="106" y="208"/>
                      <a:pt x="56" y="483"/>
                    </a:cubicBezTo>
                    <a:cubicBezTo>
                      <a:pt x="0" y="818"/>
                      <a:pt x="224" y="1097"/>
                      <a:pt x="558" y="1153"/>
                    </a:cubicBezTo>
                    <a:cubicBezTo>
                      <a:pt x="590" y="1159"/>
                      <a:pt x="622" y="1161"/>
                      <a:pt x="654" y="1161"/>
                    </a:cubicBezTo>
                    <a:cubicBezTo>
                      <a:pt x="926" y="1161"/>
                      <a:pt x="1181" y="954"/>
                      <a:pt x="1256" y="679"/>
                    </a:cubicBezTo>
                    <a:cubicBezTo>
                      <a:pt x="1284" y="344"/>
                      <a:pt x="1060" y="65"/>
                      <a:pt x="754" y="9"/>
                    </a:cubicBezTo>
                    <a:cubicBezTo>
                      <a:pt x="719" y="3"/>
                      <a:pt x="684" y="0"/>
                      <a:pt x="651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2719;p42"/>
              <p:cNvSpPr/>
              <p:nvPr/>
            </p:nvSpPr>
            <p:spPr>
              <a:xfrm>
                <a:off x="4253575" y="1709300"/>
                <a:ext cx="59325" cy="22400"/>
              </a:xfrm>
              <a:custGeom>
                <a:avLst/>
                <a:gdLst/>
                <a:ahLst/>
                <a:cxnLst/>
                <a:rect l="l" t="t" r="r" b="b"/>
                <a:pathLst>
                  <a:path w="2373" h="896" extrusionOk="0">
                    <a:moveTo>
                      <a:pt x="937" y="1"/>
                    </a:moveTo>
                    <a:cubicBezTo>
                      <a:pt x="730" y="1"/>
                      <a:pt x="527" y="44"/>
                      <a:pt x="336" y="132"/>
                    </a:cubicBezTo>
                    <a:cubicBezTo>
                      <a:pt x="84" y="243"/>
                      <a:pt x="1" y="355"/>
                      <a:pt x="1" y="411"/>
                    </a:cubicBezTo>
                    <a:cubicBezTo>
                      <a:pt x="10" y="425"/>
                      <a:pt x="33" y="430"/>
                      <a:pt x="66" y="430"/>
                    </a:cubicBezTo>
                    <a:cubicBezTo>
                      <a:pt x="185" y="430"/>
                      <a:pt x="445" y="364"/>
                      <a:pt x="774" y="364"/>
                    </a:cubicBezTo>
                    <a:cubicBezTo>
                      <a:pt x="914" y="364"/>
                      <a:pt x="1068" y="376"/>
                      <a:pt x="1228" y="411"/>
                    </a:cubicBezTo>
                    <a:cubicBezTo>
                      <a:pt x="1812" y="538"/>
                      <a:pt x="2165" y="896"/>
                      <a:pt x="2308" y="896"/>
                    </a:cubicBezTo>
                    <a:cubicBezTo>
                      <a:pt x="2322" y="896"/>
                      <a:pt x="2334" y="892"/>
                      <a:pt x="2344" y="885"/>
                    </a:cubicBezTo>
                    <a:cubicBezTo>
                      <a:pt x="2372" y="857"/>
                      <a:pt x="2344" y="718"/>
                      <a:pt x="2177" y="522"/>
                    </a:cubicBezTo>
                    <a:cubicBezTo>
                      <a:pt x="1954" y="271"/>
                      <a:pt x="1647" y="104"/>
                      <a:pt x="1312" y="48"/>
                    </a:cubicBezTo>
                    <a:cubicBezTo>
                      <a:pt x="1186" y="17"/>
                      <a:pt x="1061" y="1"/>
                      <a:pt x="93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2720;p42"/>
              <p:cNvSpPr/>
              <p:nvPr/>
            </p:nvSpPr>
            <p:spPr>
              <a:xfrm>
                <a:off x="4344250" y="1727925"/>
                <a:ext cx="43975" cy="138825"/>
              </a:xfrm>
              <a:custGeom>
                <a:avLst/>
                <a:gdLst/>
                <a:ahLst/>
                <a:cxnLst/>
                <a:rect l="l" t="t" r="r" b="b"/>
                <a:pathLst>
                  <a:path w="1759" h="5553" extrusionOk="0">
                    <a:moveTo>
                      <a:pt x="839" y="0"/>
                    </a:moveTo>
                    <a:cubicBezTo>
                      <a:pt x="839" y="0"/>
                      <a:pt x="838" y="0"/>
                      <a:pt x="838" y="0"/>
                    </a:cubicBezTo>
                    <a:cubicBezTo>
                      <a:pt x="754" y="0"/>
                      <a:pt x="921" y="1535"/>
                      <a:pt x="1228" y="3432"/>
                    </a:cubicBezTo>
                    <a:cubicBezTo>
                      <a:pt x="1312" y="3906"/>
                      <a:pt x="1396" y="4353"/>
                      <a:pt x="1451" y="4771"/>
                    </a:cubicBezTo>
                    <a:cubicBezTo>
                      <a:pt x="1507" y="4911"/>
                      <a:pt x="1507" y="5106"/>
                      <a:pt x="1451" y="5273"/>
                    </a:cubicBezTo>
                    <a:cubicBezTo>
                      <a:pt x="1396" y="5357"/>
                      <a:pt x="1256" y="5357"/>
                      <a:pt x="1089" y="5357"/>
                    </a:cubicBezTo>
                    <a:cubicBezTo>
                      <a:pt x="876" y="5324"/>
                      <a:pt x="664" y="5311"/>
                      <a:pt x="451" y="5311"/>
                    </a:cubicBezTo>
                    <a:cubicBezTo>
                      <a:pt x="301" y="5311"/>
                      <a:pt x="151" y="5318"/>
                      <a:pt x="1" y="5329"/>
                    </a:cubicBezTo>
                    <a:cubicBezTo>
                      <a:pt x="363" y="5441"/>
                      <a:pt x="698" y="5524"/>
                      <a:pt x="1061" y="5552"/>
                    </a:cubicBezTo>
                    <a:lnTo>
                      <a:pt x="1340" y="5552"/>
                    </a:lnTo>
                    <a:cubicBezTo>
                      <a:pt x="1479" y="5552"/>
                      <a:pt x="1591" y="5469"/>
                      <a:pt x="1647" y="5385"/>
                    </a:cubicBezTo>
                    <a:cubicBezTo>
                      <a:pt x="1758" y="5162"/>
                      <a:pt x="1758" y="4939"/>
                      <a:pt x="1702" y="4715"/>
                    </a:cubicBezTo>
                    <a:cubicBezTo>
                      <a:pt x="1647" y="4297"/>
                      <a:pt x="1563" y="3851"/>
                      <a:pt x="1507" y="3404"/>
                    </a:cubicBezTo>
                    <a:cubicBezTo>
                      <a:pt x="1203" y="1524"/>
                      <a:pt x="899" y="0"/>
                      <a:pt x="839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2721;p42"/>
              <p:cNvSpPr/>
              <p:nvPr/>
            </p:nvSpPr>
            <p:spPr>
              <a:xfrm>
                <a:off x="4171275" y="1977625"/>
                <a:ext cx="145100" cy="99750"/>
              </a:xfrm>
              <a:custGeom>
                <a:avLst/>
                <a:gdLst/>
                <a:ahLst/>
                <a:cxnLst/>
                <a:rect l="l" t="t" r="r" b="b"/>
                <a:pathLst>
                  <a:path w="5804" h="3990" extrusionOk="0">
                    <a:moveTo>
                      <a:pt x="1" y="0"/>
                    </a:moveTo>
                    <a:cubicBezTo>
                      <a:pt x="1" y="1"/>
                      <a:pt x="838" y="3460"/>
                      <a:pt x="5525" y="3990"/>
                    </a:cubicBezTo>
                    <a:lnTo>
                      <a:pt x="5804" y="2930"/>
                    </a:lnTo>
                    <a:cubicBezTo>
                      <a:pt x="3655" y="2511"/>
                      <a:pt x="1647" y="1507"/>
                      <a:pt x="1" y="0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2722;p42"/>
              <p:cNvSpPr/>
              <p:nvPr/>
            </p:nvSpPr>
            <p:spPr>
              <a:xfrm>
                <a:off x="4289850" y="1862450"/>
                <a:ext cx="48150" cy="5372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2149" extrusionOk="0">
                    <a:moveTo>
                      <a:pt x="216" y="1"/>
                    </a:moveTo>
                    <a:cubicBezTo>
                      <a:pt x="180" y="1"/>
                      <a:pt x="82" y="164"/>
                      <a:pt x="56" y="422"/>
                    </a:cubicBezTo>
                    <a:cubicBezTo>
                      <a:pt x="0" y="813"/>
                      <a:pt x="140" y="1204"/>
                      <a:pt x="363" y="1511"/>
                    </a:cubicBezTo>
                    <a:cubicBezTo>
                      <a:pt x="642" y="1845"/>
                      <a:pt x="1005" y="2068"/>
                      <a:pt x="1395" y="2124"/>
                    </a:cubicBezTo>
                    <a:cubicBezTo>
                      <a:pt x="1491" y="2142"/>
                      <a:pt x="1575" y="2148"/>
                      <a:pt x="1646" y="2148"/>
                    </a:cubicBezTo>
                    <a:cubicBezTo>
                      <a:pt x="1805" y="2148"/>
                      <a:pt x="1898" y="2116"/>
                      <a:pt x="1898" y="2096"/>
                    </a:cubicBezTo>
                    <a:cubicBezTo>
                      <a:pt x="1926" y="2013"/>
                      <a:pt x="1172" y="1929"/>
                      <a:pt x="698" y="1315"/>
                    </a:cubicBezTo>
                    <a:cubicBezTo>
                      <a:pt x="196" y="701"/>
                      <a:pt x="335" y="4"/>
                      <a:pt x="224" y="4"/>
                    </a:cubicBezTo>
                    <a:cubicBezTo>
                      <a:pt x="222" y="2"/>
                      <a:pt x="219" y="1"/>
                      <a:pt x="216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2723;p42"/>
              <p:cNvSpPr/>
              <p:nvPr/>
            </p:nvSpPr>
            <p:spPr>
              <a:xfrm>
                <a:off x="4254275" y="1650625"/>
                <a:ext cx="75350" cy="21350"/>
              </a:xfrm>
              <a:custGeom>
                <a:avLst/>
                <a:gdLst/>
                <a:ahLst/>
                <a:cxnLst/>
                <a:rect l="l" t="t" r="r" b="b"/>
                <a:pathLst>
                  <a:path w="3014" h="854" extrusionOk="0">
                    <a:moveTo>
                      <a:pt x="1303" y="0"/>
                    </a:moveTo>
                    <a:cubicBezTo>
                      <a:pt x="1003" y="0"/>
                      <a:pt x="702" y="54"/>
                      <a:pt x="419" y="163"/>
                    </a:cubicBezTo>
                    <a:cubicBezTo>
                      <a:pt x="140" y="303"/>
                      <a:pt x="1" y="414"/>
                      <a:pt x="29" y="498"/>
                    </a:cubicBezTo>
                    <a:cubicBezTo>
                      <a:pt x="112" y="665"/>
                      <a:pt x="726" y="609"/>
                      <a:pt x="1507" y="665"/>
                    </a:cubicBezTo>
                    <a:cubicBezTo>
                      <a:pt x="2072" y="728"/>
                      <a:pt x="2559" y="854"/>
                      <a:pt x="2802" y="854"/>
                    </a:cubicBezTo>
                    <a:cubicBezTo>
                      <a:pt x="2883" y="854"/>
                      <a:pt x="2937" y="840"/>
                      <a:pt x="2958" y="805"/>
                    </a:cubicBezTo>
                    <a:cubicBezTo>
                      <a:pt x="3014" y="721"/>
                      <a:pt x="2902" y="554"/>
                      <a:pt x="2651" y="386"/>
                    </a:cubicBezTo>
                    <a:cubicBezTo>
                      <a:pt x="2243" y="131"/>
                      <a:pt x="1773" y="0"/>
                      <a:pt x="1303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2724;p42"/>
              <p:cNvSpPr/>
              <p:nvPr/>
            </p:nvSpPr>
            <p:spPr>
              <a:xfrm>
                <a:off x="4417475" y="1691125"/>
                <a:ext cx="55825" cy="23625"/>
              </a:xfrm>
              <a:custGeom>
                <a:avLst/>
                <a:gdLst/>
                <a:ahLst/>
                <a:cxnLst/>
                <a:rect l="l" t="t" r="r" b="b"/>
                <a:pathLst>
                  <a:path w="2233" h="945" extrusionOk="0">
                    <a:moveTo>
                      <a:pt x="893" y="1"/>
                    </a:moveTo>
                    <a:cubicBezTo>
                      <a:pt x="707" y="1"/>
                      <a:pt x="522" y="38"/>
                      <a:pt x="336" y="105"/>
                    </a:cubicBezTo>
                    <a:cubicBezTo>
                      <a:pt x="113" y="189"/>
                      <a:pt x="1" y="329"/>
                      <a:pt x="57" y="412"/>
                    </a:cubicBezTo>
                    <a:cubicBezTo>
                      <a:pt x="113" y="580"/>
                      <a:pt x="559" y="552"/>
                      <a:pt x="1089" y="691"/>
                    </a:cubicBezTo>
                    <a:cubicBezTo>
                      <a:pt x="1518" y="782"/>
                      <a:pt x="1855" y="945"/>
                      <a:pt x="2043" y="945"/>
                    </a:cubicBezTo>
                    <a:cubicBezTo>
                      <a:pt x="2087" y="945"/>
                      <a:pt x="2123" y="936"/>
                      <a:pt x="2149" y="914"/>
                    </a:cubicBezTo>
                    <a:cubicBezTo>
                      <a:pt x="2233" y="859"/>
                      <a:pt x="2205" y="691"/>
                      <a:pt x="2038" y="496"/>
                    </a:cubicBezTo>
                    <a:cubicBezTo>
                      <a:pt x="1842" y="273"/>
                      <a:pt x="1563" y="105"/>
                      <a:pt x="1256" y="50"/>
                    </a:cubicBezTo>
                    <a:cubicBezTo>
                      <a:pt x="1135" y="17"/>
                      <a:pt x="1014" y="1"/>
                      <a:pt x="89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2725;p42"/>
              <p:cNvSpPr/>
              <p:nvPr/>
            </p:nvSpPr>
            <p:spPr>
              <a:xfrm>
                <a:off x="4084100" y="1531225"/>
                <a:ext cx="441525" cy="210025"/>
              </a:xfrm>
              <a:custGeom>
                <a:avLst/>
                <a:gdLst/>
                <a:ahLst/>
                <a:cxnLst/>
                <a:rect l="l" t="t" r="r" b="b"/>
                <a:pathLst>
                  <a:path w="17661" h="8401" extrusionOk="0">
                    <a:moveTo>
                      <a:pt x="1897" y="1"/>
                    </a:moveTo>
                    <a:cubicBezTo>
                      <a:pt x="1897" y="1"/>
                      <a:pt x="0" y="7952"/>
                      <a:pt x="1563" y="8371"/>
                    </a:cubicBezTo>
                    <a:cubicBezTo>
                      <a:pt x="1641" y="8391"/>
                      <a:pt x="1717" y="8401"/>
                      <a:pt x="1790" y="8401"/>
                    </a:cubicBezTo>
                    <a:cubicBezTo>
                      <a:pt x="3206" y="8401"/>
                      <a:pt x="3711" y="4744"/>
                      <a:pt x="3711" y="4744"/>
                    </a:cubicBezTo>
                    <a:cubicBezTo>
                      <a:pt x="5859" y="4493"/>
                      <a:pt x="6333" y="2400"/>
                      <a:pt x="6919" y="2065"/>
                    </a:cubicBezTo>
                    <a:cubicBezTo>
                      <a:pt x="6997" y="2025"/>
                      <a:pt x="7106" y="2005"/>
                      <a:pt x="7240" y="2005"/>
                    </a:cubicBezTo>
                    <a:cubicBezTo>
                      <a:pt x="8113" y="2005"/>
                      <a:pt x="10069" y="2837"/>
                      <a:pt x="11690" y="4046"/>
                    </a:cubicBezTo>
                    <a:cubicBezTo>
                      <a:pt x="13370" y="5282"/>
                      <a:pt x="14963" y="5535"/>
                      <a:pt x="15986" y="5535"/>
                    </a:cubicBezTo>
                    <a:cubicBezTo>
                      <a:pt x="16695" y="5535"/>
                      <a:pt x="17130" y="5413"/>
                      <a:pt x="17130" y="5413"/>
                    </a:cubicBezTo>
                    <a:lnTo>
                      <a:pt x="17660" y="3265"/>
                    </a:lnTo>
                    <a:lnTo>
                      <a:pt x="14703" y="1870"/>
                    </a:lnTo>
                    <a:lnTo>
                      <a:pt x="10769" y="615"/>
                    </a:lnTo>
                    <a:lnTo>
                      <a:pt x="6333" y="670"/>
                    </a:lnTo>
                    <a:lnTo>
                      <a:pt x="1897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2726;p42"/>
              <p:cNvSpPr/>
              <p:nvPr/>
            </p:nvSpPr>
            <p:spPr>
              <a:xfrm>
                <a:off x="4135000" y="1500050"/>
                <a:ext cx="33525" cy="21450"/>
              </a:xfrm>
              <a:custGeom>
                <a:avLst/>
                <a:gdLst/>
                <a:ahLst/>
                <a:cxnLst/>
                <a:rect l="l" t="t" r="r" b="b"/>
                <a:pathLst>
                  <a:path w="1341" h="858" extrusionOk="0">
                    <a:moveTo>
                      <a:pt x="186" y="1"/>
                    </a:moveTo>
                    <a:cubicBezTo>
                      <a:pt x="72" y="1"/>
                      <a:pt x="1" y="24"/>
                      <a:pt x="1" y="48"/>
                    </a:cubicBezTo>
                    <a:cubicBezTo>
                      <a:pt x="1" y="132"/>
                      <a:pt x="336" y="188"/>
                      <a:pt x="670" y="383"/>
                    </a:cubicBezTo>
                    <a:cubicBezTo>
                      <a:pt x="1005" y="606"/>
                      <a:pt x="1201" y="857"/>
                      <a:pt x="1284" y="857"/>
                    </a:cubicBezTo>
                    <a:cubicBezTo>
                      <a:pt x="1340" y="829"/>
                      <a:pt x="1201" y="439"/>
                      <a:pt x="810" y="188"/>
                    </a:cubicBezTo>
                    <a:cubicBezTo>
                      <a:pt x="570" y="44"/>
                      <a:pt x="339" y="1"/>
                      <a:pt x="186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2727;p42"/>
              <p:cNvSpPr/>
              <p:nvPr/>
            </p:nvSpPr>
            <p:spPr>
              <a:xfrm>
                <a:off x="4165750" y="1474700"/>
                <a:ext cx="1112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445" h="2068" extrusionOk="0">
                    <a:moveTo>
                      <a:pt x="355" y="1"/>
                    </a:moveTo>
                    <a:cubicBezTo>
                      <a:pt x="291" y="1"/>
                      <a:pt x="81" y="413"/>
                      <a:pt x="54" y="1034"/>
                    </a:cubicBezTo>
                    <a:cubicBezTo>
                      <a:pt x="0" y="1656"/>
                      <a:pt x="260" y="2068"/>
                      <a:pt x="327" y="2068"/>
                    </a:cubicBezTo>
                    <a:cubicBezTo>
                      <a:pt x="330" y="2068"/>
                      <a:pt x="332" y="2067"/>
                      <a:pt x="333" y="2067"/>
                    </a:cubicBezTo>
                    <a:cubicBezTo>
                      <a:pt x="417" y="2039"/>
                      <a:pt x="250" y="1620"/>
                      <a:pt x="277" y="1062"/>
                    </a:cubicBezTo>
                    <a:cubicBezTo>
                      <a:pt x="333" y="476"/>
                      <a:pt x="445" y="30"/>
                      <a:pt x="361" y="2"/>
                    </a:cubicBezTo>
                    <a:cubicBezTo>
                      <a:pt x="359" y="1"/>
                      <a:pt x="357" y="1"/>
                      <a:pt x="355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2728;p42"/>
              <p:cNvSpPr/>
              <p:nvPr/>
            </p:nvSpPr>
            <p:spPr>
              <a:xfrm>
                <a:off x="4045725" y="1689350"/>
                <a:ext cx="88625" cy="106800"/>
              </a:xfrm>
              <a:custGeom>
                <a:avLst/>
                <a:gdLst/>
                <a:ahLst/>
                <a:cxnLst/>
                <a:rect l="l" t="t" r="r" b="b"/>
                <a:pathLst>
                  <a:path w="3545" h="4272" extrusionOk="0">
                    <a:moveTo>
                      <a:pt x="2142" y="0"/>
                    </a:moveTo>
                    <a:cubicBezTo>
                      <a:pt x="1484" y="0"/>
                      <a:pt x="784" y="341"/>
                      <a:pt x="503" y="1627"/>
                    </a:cubicBezTo>
                    <a:cubicBezTo>
                      <a:pt x="1" y="3923"/>
                      <a:pt x="1979" y="4271"/>
                      <a:pt x="2572" y="4271"/>
                    </a:cubicBezTo>
                    <a:cubicBezTo>
                      <a:pt x="2671" y="4271"/>
                      <a:pt x="2731" y="4262"/>
                      <a:pt x="2735" y="4250"/>
                    </a:cubicBezTo>
                    <a:cubicBezTo>
                      <a:pt x="2763" y="4166"/>
                      <a:pt x="3544" y="427"/>
                      <a:pt x="3544" y="427"/>
                    </a:cubicBezTo>
                    <a:cubicBezTo>
                      <a:pt x="3515" y="398"/>
                      <a:pt x="2853" y="0"/>
                      <a:pt x="2142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2729;p42"/>
              <p:cNvSpPr/>
              <p:nvPr/>
            </p:nvSpPr>
            <p:spPr>
              <a:xfrm>
                <a:off x="4072250" y="1710400"/>
                <a:ext cx="32800" cy="58975"/>
              </a:xfrm>
              <a:custGeom>
                <a:avLst/>
                <a:gdLst/>
                <a:ahLst/>
                <a:cxnLst/>
                <a:rect l="l" t="t" r="r" b="b"/>
                <a:pathLst>
                  <a:path w="1312" h="2359" extrusionOk="0">
                    <a:moveTo>
                      <a:pt x="940" y="0"/>
                    </a:moveTo>
                    <a:cubicBezTo>
                      <a:pt x="716" y="0"/>
                      <a:pt x="521" y="132"/>
                      <a:pt x="418" y="311"/>
                    </a:cubicBezTo>
                    <a:cubicBezTo>
                      <a:pt x="251" y="506"/>
                      <a:pt x="140" y="729"/>
                      <a:pt x="84" y="1008"/>
                    </a:cubicBezTo>
                    <a:cubicBezTo>
                      <a:pt x="0" y="1538"/>
                      <a:pt x="167" y="2096"/>
                      <a:pt x="530" y="2292"/>
                    </a:cubicBezTo>
                    <a:cubicBezTo>
                      <a:pt x="607" y="2338"/>
                      <a:pt x="684" y="2358"/>
                      <a:pt x="765" y="2358"/>
                    </a:cubicBezTo>
                    <a:cubicBezTo>
                      <a:pt x="832" y="2358"/>
                      <a:pt x="901" y="2345"/>
                      <a:pt x="976" y="2320"/>
                    </a:cubicBezTo>
                    <a:cubicBezTo>
                      <a:pt x="1060" y="2292"/>
                      <a:pt x="1088" y="2236"/>
                      <a:pt x="1088" y="2236"/>
                    </a:cubicBezTo>
                    <a:lnTo>
                      <a:pt x="1088" y="2236"/>
                    </a:lnTo>
                    <a:cubicBezTo>
                      <a:pt x="1088" y="2236"/>
                      <a:pt x="1032" y="2236"/>
                      <a:pt x="949" y="2264"/>
                    </a:cubicBezTo>
                    <a:cubicBezTo>
                      <a:pt x="911" y="2271"/>
                      <a:pt x="876" y="2275"/>
                      <a:pt x="842" y="2275"/>
                    </a:cubicBezTo>
                    <a:cubicBezTo>
                      <a:pt x="749" y="2275"/>
                      <a:pt x="668" y="2249"/>
                      <a:pt x="586" y="2208"/>
                    </a:cubicBezTo>
                    <a:cubicBezTo>
                      <a:pt x="335" y="2041"/>
                      <a:pt x="195" y="1538"/>
                      <a:pt x="279" y="1036"/>
                    </a:cubicBezTo>
                    <a:cubicBezTo>
                      <a:pt x="335" y="813"/>
                      <a:pt x="418" y="590"/>
                      <a:pt x="558" y="422"/>
                    </a:cubicBezTo>
                    <a:cubicBezTo>
                      <a:pt x="642" y="255"/>
                      <a:pt x="809" y="143"/>
                      <a:pt x="976" y="116"/>
                    </a:cubicBezTo>
                    <a:cubicBezTo>
                      <a:pt x="1116" y="116"/>
                      <a:pt x="1200" y="199"/>
                      <a:pt x="1228" y="311"/>
                    </a:cubicBezTo>
                    <a:cubicBezTo>
                      <a:pt x="1255" y="395"/>
                      <a:pt x="1228" y="450"/>
                      <a:pt x="1228" y="450"/>
                    </a:cubicBezTo>
                    <a:cubicBezTo>
                      <a:pt x="1228" y="450"/>
                      <a:pt x="1311" y="422"/>
                      <a:pt x="1311" y="311"/>
                    </a:cubicBezTo>
                    <a:cubicBezTo>
                      <a:pt x="1311" y="227"/>
                      <a:pt x="1283" y="171"/>
                      <a:pt x="1228" y="116"/>
                    </a:cubicBezTo>
                    <a:cubicBezTo>
                      <a:pt x="1172" y="32"/>
                      <a:pt x="1088" y="4"/>
                      <a:pt x="1004" y="4"/>
                    </a:cubicBezTo>
                    <a:cubicBezTo>
                      <a:pt x="983" y="2"/>
                      <a:pt x="962" y="0"/>
                      <a:pt x="940" y="0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2730;p42"/>
              <p:cNvSpPr/>
              <p:nvPr/>
            </p:nvSpPr>
            <p:spPr>
              <a:xfrm>
                <a:off x="4209650" y="1665100"/>
                <a:ext cx="146475" cy="147250"/>
              </a:xfrm>
              <a:custGeom>
                <a:avLst/>
                <a:gdLst/>
                <a:ahLst/>
                <a:cxnLst/>
                <a:rect l="l" t="t" r="r" b="b"/>
                <a:pathLst>
                  <a:path w="5859" h="5890" extrusionOk="0">
                    <a:moveTo>
                      <a:pt x="2971" y="0"/>
                    </a:moveTo>
                    <a:cubicBezTo>
                      <a:pt x="2638" y="0"/>
                      <a:pt x="2303" y="56"/>
                      <a:pt x="1981" y="170"/>
                    </a:cubicBezTo>
                    <a:cubicBezTo>
                      <a:pt x="1423" y="365"/>
                      <a:pt x="949" y="728"/>
                      <a:pt x="586" y="1202"/>
                    </a:cubicBezTo>
                    <a:cubicBezTo>
                      <a:pt x="223" y="1704"/>
                      <a:pt x="0" y="2318"/>
                      <a:pt x="0" y="2932"/>
                    </a:cubicBezTo>
                    <a:cubicBezTo>
                      <a:pt x="0" y="3574"/>
                      <a:pt x="223" y="4187"/>
                      <a:pt x="586" y="4690"/>
                    </a:cubicBezTo>
                    <a:cubicBezTo>
                      <a:pt x="1161" y="5478"/>
                      <a:pt x="2055" y="5889"/>
                      <a:pt x="2960" y="5889"/>
                    </a:cubicBezTo>
                    <a:cubicBezTo>
                      <a:pt x="3593" y="5889"/>
                      <a:pt x="4232" y="5689"/>
                      <a:pt x="4771" y="5275"/>
                    </a:cubicBezTo>
                    <a:cubicBezTo>
                      <a:pt x="5301" y="4857"/>
                      <a:pt x="5664" y="4271"/>
                      <a:pt x="5803" y="3629"/>
                    </a:cubicBezTo>
                    <a:cubicBezTo>
                      <a:pt x="5831" y="3462"/>
                      <a:pt x="5859" y="3295"/>
                      <a:pt x="5859" y="3099"/>
                    </a:cubicBezTo>
                    <a:cubicBezTo>
                      <a:pt x="5859" y="3044"/>
                      <a:pt x="5859" y="2988"/>
                      <a:pt x="5831" y="2932"/>
                    </a:cubicBezTo>
                    <a:cubicBezTo>
                      <a:pt x="5803" y="2932"/>
                      <a:pt x="5803" y="3183"/>
                      <a:pt x="5691" y="3602"/>
                    </a:cubicBezTo>
                    <a:cubicBezTo>
                      <a:pt x="5524" y="4215"/>
                      <a:pt x="5161" y="4745"/>
                      <a:pt x="4631" y="5108"/>
                    </a:cubicBezTo>
                    <a:cubicBezTo>
                      <a:pt x="4131" y="5484"/>
                      <a:pt x="3571" y="5653"/>
                      <a:pt x="3024" y="5653"/>
                    </a:cubicBezTo>
                    <a:cubicBezTo>
                      <a:pt x="1622" y="5653"/>
                      <a:pt x="307" y="4538"/>
                      <a:pt x="307" y="2932"/>
                    </a:cubicBezTo>
                    <a:cubicBezTo>
                      <a:pt x="307" y="1326"/>
                      <a:pt x="1622" y="211"/>
                      <a:pt x="3024" y="211"/>
                    </a:cubicBezTo>
                    <a:cubicBezTo>
                      <a:pt x="3571" y="211"/>
                      <a:pt x="4131" y="380"/>
                      <a:pt x="4631" y="756"/>
                    </a:cubicBezTo>
                    <a:cubicBezTo>
                      <a:pt x="5134" y="1118"/>
                      <a:pt x="5524" y="1649"/>
                      <a:pt x="5691" y="2234"/>
                    </a:cubicBezTo>
                    <a:cubicBezTo>
                      <a:pt x="5803" y="2681"/>
                      <a:pt x="5803" y="2932"/>
                      <a:pt x="5831" y="2932"/>
                    </a:cubicBezTo>
                    <a:cubicBezTo>
                      <a:pt x="5859" y="2876"/>
                      <a:pt x="5859" y="2820"/>
                      <a:pt x="5859" y="2765"/>
                    </a:cubicBezTo>
                    <a:cubicBezTo>
                      <a:pt x="5859" y="2597"/>
                      <a:pt x="5831" y="2430"/>
                      <a:pt x="5803" y="2262"/>
                    </a:cubicBezTo>
                    <a:cubicBezTo>
                      <a:pt x="5664" y="1593"/>
                      <a:pt x="5301" y="1035"/>
                      <a:pt x="4771" y="616"/>
                    </a:cubicBezTo>
                    <a:cubicBezTo>
                      <a:pt x="4255" y="211"/>
                      <a:pt x="3618" y="0"/>
                      <a:pt x="2971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2731;p42"/>
              <p:cNvSpPr/>
              <p:nvPr/>
            </p:nvSpPr>
            <p:spPr>
              <a:xfrm>
                <a:off x="4375650" y="1695150"/>
                <a:ext cx="151375" cy="147875"/>
              </a:xfrm>
              <a:custGeom>
                <a:avLst/>
                <a:gdLst/>
                <a:ahLst/>
                <a:cxnLst/>
                <a:rect l="l" t="t" r="r" b="b"/>
                <a:pathLst>
                  <a:path w="6055" h="5915" extrusionOk="0">
                    <a:moveTo>
                      <a:pt x="3214" y="237"/>
                    </a:moveTo>
                    <a:cubicBezTo>
                      <a:pt x="3764" y="237"/>
                      <a:pt x="4326" y="406"/>
                      <a:pt x="4827" y="781"/>
                    </a:cubicBezTo>
                    <a:cubicBezTo>
                      <a:pt x="5329" y="1144"/>
                      <a:pt x="5691" y="1674"/>
                      <a:pt x="5887" y="2288"/>
                    </a:cubicBezTo>
                    <a:cubicBezTo>
                      <a:pt x="5981" y="2664"/>
                      <a:pt x="5996" y="2901"/>
                      <a:pt x="6015" y="2967"/>
                    </a:cubicBezTo>
                    <a:lnTo>
                      <a:pt x="6015" y="2967"/>
                    </a:lnTo>
                    <a:cubicBezTo>
                      <a:pt x="5996" y="3022"/>
                      <a:pt x="5981" y="3275"/>
                      <a:pt x="5887" y="3627"/>
                    </a:cubicBezTo>
                    <a:cubicBezTo>
                      <a:pt x="5691" y="4241"/>
                      <a:pt x="5329" y="4771"/>
                      <a:pt x="4827" y="5134"/>
                    </a:cubicBezTo>
                    <a:cubicBezTo>
                      <a:pt x="4326" y="5509"/>
                      <a:pt x="3764" y="5678"/>
                      <a:pt x="3214" y="5678"/>
                    </a:cubicBezTo>
                    <a:cubicBezTo>
                      <a:pt x="1803" y="5678"/>
                      <a:pt x="474" y="4564"/>
                      <a:pt x="474" y="2957"/>
                    </a:cubicBezTo>
                    <a:cubicBezTo>
                      <a:pt x="474" y="1351"/>
                      <a:pt x="1803" y="237"/>
                      <a:pt x="3214" y="237"/>
                    </a:cubicBezTo>
                    <a:close/>
                    <a:moveTo>
                      <a:pt x="3156" y="0"/>
                    </a:moveTo>
                    <a:cubicBezTo>
                      <a:pt x="2250" y="0"/>
                      <a:pt x="1356" y="411"/>
                      <a:pt x="781" y="1200"/>
                    </a:cubicBezTo>
                    <a:cubicBezTo>
                      <a:pt x="0" y="2232"/>
                      <a:pt x="0" y="3683"/>
                      <a:pt x="781" y="4715"/>
                    </a:cubicBezTo>
                    <a:cubicBezTo>
                      <a:pt x="1356" y="5504"/>
                      <a:pt x="2250" y="5915"/>
                      <a:pt x="3156" y="5915"/>
                    </a:cubicBezTo>
                    <a:cubicBezTo>
                      <a:pt x="3788" y="5915"/>
                      <a:pt x="4427" y="5714"/>
                      <a:pt x="4966" y="5301"/>
                    </a:cubicBezTo>
                    <a:cubicBezTo>
                      <a:pt x="5468" y="4883"/>
                      <a:pt x="5831" y="4325"/>
                      <a:pt x="5970" y="3655"/>
                    </a:cubicBezTo>
                    <a:cubicBezTo>
                      <a:pt x="6026" y="3488"/>
                      <a:pt x="6026" y="3320"/>
                      <a:pt x="6026" y="3153"/>
                    </a:cubicBezTo>
                    <a:cubicBezTo>
                      <a:pt x="6026" y="3013"/>
                      <a:pt x="6054" y="2985"/>
                      <a:pt x="6026" y="2957"/>
                    </a:cubicBezTo>
                    <a:cubicBezTo>
                      <a:pt x="6026" y="2922"/>
                      <a:pt x="6026" y="2854"/>
                      <a:pt x="6026" y="2762"/>
                    </a:cubicBezTo>
                    <a:cubicBezTo>
                      <a:pt x="6026" y="2595"/>
                      <a:pt x="6026" y="2427"/>
                      <a:pt x="5970" y="2260"/>
                    </a:cubicBezTo>
                    <a:cubicBezTo>
                      <a:pt x="5831" y="1618"/>
                      <a:pt x="5468" y="1032"/>
                      <a:pt x="4966" y="614"/>
                    </a:cubicBezTo>
                    <a:cubicBezTo>
                      <a:pt x="4427" y="201"/>
                      <a:pt x="3788" y="0"/>
                      <a:pt x="3156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2732;p42"/>
              <p:cNvSpPr/>
              <p:nvPr/>
            </p:nvSpPr>
            <p:spPr>
              <a:xfrm>
                <a:off x="4136400" y="1695850"/>
                <a:ext cx="8512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80" extrusionOk="0">
                    <a:moveTo>
                      <a:pt x="1703" y="0"/>
                    </a:moveTo>
                    <a:cubicBezTo>
                      <a:pt x="754" y="0"/>
                      <a:pt x="1" y="84"/>
                      <a:pt x="1" y="167"/>
                    </a:cubicBezTo>
                    <a:cubicBezTo>
                      <a:pt x="1" y="223"/>
                      <a:pt x="754" y="279"/>
                      <a:pt x="1703" y="279"/>
                    </a:cubicBezTo>
                    <a:cubicBezTo>
                      <a:pt x="2651" y="279"/>
                      <a:pt x="3404" y="223"/>
                      <a:pt x="3404" y="140"/>
                    </a:cubicBezTo>
                    <a:cubicBezTo>
                      <a:pt x="3404" y="56"/>
                      <a:pt x="2651" y="0"/>
                      <a:pt x="1703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2733;p42"/>
              <p:cNvSpPr/>
              <p:nvPr/>
            </p:nvSpPr>
            <p:spPr>
              <a:xfrm>
                <a:off x="4353325" y="1740675"/>
                <a:ext cx="31400" cy="15225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609" extrusionOk="0">
                    <a:moveTo>
                      <a:pt x="541" y="0"/>
                    </a:moveTo>
                    <a:cubicBezTo>
                      <a:pt x="424" y="0"/>
                      <a:pt x="306" y="25"/>
                      <a:pt x="196" y="76"/>
                    </a:cubicBezTo>
                    <a:cubicBezTo>
                      <a:pt x="84" y="160"/>
                      <a:pt x="0" y="216"/>
                      <a:pt x="56" y="272"/>
                    </a:cubicBezTo>
                    <a:cubicBezTo>
                      <a:pt x="62" y="284"/>
                      <a:pt x="80" y="288"/>
                      <a:pt x="108" y="288"/>
                    </a:cubicBezTo>
                    <a:cubicBezTo>
                      <a:pt x="170" y="288"/>
                      <a:pt x="279" y="267"/>
                      <a:pt x="411" y="267"/>
                    </a:cubicBezTo>
                    <a:cubicBezTo>
                      <a:pt x="491" y="267"/>
                      <a:pt x="579" y="275"/>
                      <a:pt x="670" y="300"/>
                    </a:cubicBezTo>
                    <a:cubicBezTo>
                      <a:pt x="987" y="379"/>
                      <a:pt x="1154" y="609"/>
                      <a:pt x="1218" y="609"/>
                    </a:cubicBezTo>
                    <a:cubicBezTo>
                      <a:pt x="1222" y="609"/>
                      <a:pt x="1225" y="608"/>
                      <a:pt x="1228" y="606"/>
                    </a:cubicBezTo>
                    <a:cubicBezTo>
                      <a:pt x="1256" y="606"/>
                      <a:pt x="1256" y="495"/>
                      <a:pt x="1200" y="383"/>
                    </a:cubicBezTo>
                    <a:cubicBezTo>
                      <a:pt x="1064" y="131"/>
                      <a:pt x="807" y="0"/>
                      <a:pt x="541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2734;p42"/>
              <p:cNvSpPr/>
              <p:nvPr/>
            </p:nvSpPr>
            <p:spPr>
              <a:xfrm>
                <a:off x="4227075" y="2569775"/>
                <a:ext cx="1021125" cy="613800"/>
              </a:xfrm>
              <a:custGeom>
                <a:avLst/>
                <a:gdLst/>
                <a:ahLst/>
                <a:cxnLst/>
                <a:rect l="l" t="t" r="r" b="b"/>
                <a:pathLst>
                  <a:path w="40845" h="24552" extrusionOk="0">
                    <a:moveTo>
                      <a:pt x="39506" y="1"/>
                    </a:moveTo>
                    <a:lnTo>
                      <a:pt x="25082" y="23073"/>
                    </a:lnTo>
                    <a:lnTo>
                      <a:pt x="1" y="22571"/>
                    </a:lnTo>
                    <a:lnTo>
                      <a:pt x="1" y="24329"/>
                    </a:lnTo>
                    <a:lnTo>
                      <a:pt x="26058" y="24552"/>
                    </a:lnTo>
                    <a:lnTo>
                      <a:pt x="40845" y="949"/>
                    </a:lnTo>
                    <a:lnTo>
                      <a:pt x="39506" y="1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2735;p42"/>
              <p:cNvSpPr/>
              <p:nvPr/>
            </p:nvSpPr>
            <p:spPr>
              <a:xfrm>
                <a:off x="4482350" y="2956875"/>
                <a:ext cx="209975" cy="172475"/>
              </a:xfrm>
              <a:custGeom>
                <a:avLst/>
                <a:gdLst/>
                <a:ahLst/>
                <a:cxnLst/>
                <a:rect l="l" t="t" r="r" b="b"/>
                <a:pathLst>
                  <a:path w="8399" h="6899" extrusionOk="0">
                    <a:moveTo>
                      <a:pt x="1898" y="1"/>
                    </a:moveTo>
                    <a:lnTo>
                      <a:pt x="1" y="5441"/>
                    </a:lnTo>
                    <a:lnTo>
                      <a:pt x="4660" y="6613"/>
                    </a:lnTo>
                    <a:cubicBezTo>
                      <a:pt x="4770" y="6640"/>
                      <a:pt x="4880" y="6653"/>
                      <a:pt x="4988" y="6653"/>
                    </a:cubicBezTo>
                    <a:cubicBezTo>
                      <a:pt x="5538" y="6653"/>
                      <a:pt x="6040" y="6312"/>
                      <a:pt x="6250" y="5776"/>
                    </a:cubicBezTo>
                    <a:lnTo>
                      <a:pt x="6864" y="4185"/>
                    </a:lnTo>
                    <a:cubicBezTo>
                      <a:pt x="7003" y="4967"/>
                      <a:pt x="7226" y="5748"/>
                      <a:pt x="7478" y="6501"/>
                    </a:cubicBezTo>
                    <a:cubicBezTo>
                      <a:pt x="7632" y="6743"/>
                      <a:pt x="7890" y="6898"/>
                      <a:pt x="8170" y="6898"/>
                    </a:cubicBezTo>
                    <a:cubicBezTo>
                      <a:pt x="8245" y="6898"/>
                      <a:pt x="8322" y="6887"/>
                      <a:pt x="8398" y="6864"/>
                    </a:cubicBezTo>
                    <a:lnTo>
                      <a:pt x="8398" y="3014"/>
                    </a:lnTo>
                    <a:lnTo>
                      <a:pt x="7143" y="1144"/>
                    </a:lnTo>
                    <a:lnTo>
                      <a:pt x="1898" y="1"/>
                    </a:ln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2736;p42"/>
              <p:cNvSpPr/>
              <p:nvPr/>
            </p:nvSpPr>
            <p:spPr>
              <a:xfrm>
                <a:off x="3519150" y="2055050"/>
                <a:ext cx="816750" cy="1303600"/>
              </a:xfrm>
              <a:custGeom>
                <a:avLst/>
                <a:gdLst/>
                <a:ahLst/>
                <a:cxnLst/>
                <a:rect l="l" t="t" r="r" b="b"/>
                <a:pathLst>
                  <a:path w="32670" h="52144" extrusionOk="0">
                    <a:moveTo>
                      <a:pt x="19976" y="0"/>
                    </a:moveTo>
                    <a:cubicBezTo>
                      <a:pt x="19976" y="0"/>
                      <a:pt x="13057" y="1758"/>
                      <a:pt x="10964" y="4855"/>
                    </a:cubicBezTo>
                    <a:cubicBezTo>
                      <a:pt x="8872" y="7979"/>
                      <a:pt x="6501" y="13168"/>
                      <a:pt x="3962" y="23212"/>
                    </a:cubicBezTo>
                    <a:cubicBezTo>
                      <a:pt x="1730" y="32000"/>
                      <a:pt x="0" y="46006"/>
                      <a:pt x="2427" y="49298"/>
                    </a:cubicBezTo>
                    <a:cubicBezTo>
                      <a:pt x="4073" y="51558"/>
                      <a:pt x="5134" y="52143"/>
                      <a:pt x="5134" y="52143"/>
                    </a:cubicBezTo>
                    <a:lnTo>
                      <a:pt x="10490" y="50218"/>
                    </a:lnTo>
                    <a:cubicBezTo>
                      <a:pt x="15651" y="48377"/>
                      <a:pt x="20394" y="45504"/>
                      <a:pt x="24440" y="41821"/>
                    </a:cubicBezTo>
                    <a:lnTo>
                      <a:pt x="32670" y="34316"/>
                    </a:lnTo>
                    <a:lnTo>
                      <a:pt x="28318" y="30912"/>
                    </a:lnTo>
                    <a:cubicBezTo>
                      <a:pt x="28318" y="30912"/>
                      <a:pt x="31638" y="13029"/>
                      <a:pt x="30745" y="6780"/>
                    </a:cubicBezTo>
                    <a:cubicBezTo>
                      <a:pt x="29964" y="1311"/>
                      <a:pt x="19976" y="0"/>
                      <a:pt x="19976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2737;p42"/>
              <p:cNvSpPr/>
              <p:nvPr/>
            </p:nvSpPr>
            <p:spPr>
              <a:xfrm>
                <a:off x="3722100" y="1912500"/>
                <a:ext cx="609625" cy="330800"/>
              </a:xfrm>
              <a:custGeom>
                <a:avLst/>
                <a:gdLst/>
                <a:ahLst/>
                <a:cxnLst/>
                <a:rect l="l" t="t" r="r" b="b"/>
                <a:pathLst>
                  <a:path w="24385" h="13232" extrusionOk="0">
                    <a:moveTo>
                      <a:pt x="10889" y="0"/>
                    </a:moveTo>
                    <a:cubicBezTo>
                      <a:pt x="10270" y="0"/>
                      <a:pt x="9661" y="132"/>
                      <a:pt x="9124" y="429"/>
                    </a:cubicBezTo>
                    <a:cubicBezTo>
                      <a:pt x="8036" y="1015"/>
                      <a:pt x="7366" y="2382"/>
                      <a:pt x="7812" y="3498"/>
                    </a:cubicBezTo>
                    <a:cubicBezTo>
                      <a:pt x="7683" y="3487"/>
                      <a:pt x="7554" y="3482"/>
                      <a:pt x="7426" y="3482"/>
                    </a:cubicBezTo>
                    <a:cubicBezTo>
                      <a:pt x="5265" y="3482"/>
                      <a:pt x="3329" y="4999"/>
                      <a:pt x="2065" y="6790"/>
                    </a:cubicBezTo>
                    <a:cubicBezTo>
                      <a:pt x="810" y="8548"/>
                      <a:pt x="1" y="11198"/>
                      <a:pt x="2316" y="12621"/>
                    </a:cubicBezTo>
                    <a:cubicBezTo>
                      <a:pt x="2955" y="12976"/>
                      <a:pt x="3654" y="13170"/>
                      <a:pt x="4378" y="13170"/>
                    </a:cubicBezTo>
                    <a:cubicBezTo>
                      <a:pt x="4509" y="13170"/>
                      <a:pt x="4640" y="13164"/>
                      <a:pt x="4771" y="13151"/>
                    </a:cubicBezTo>
                    <a:cubicBezTo>
                      <a:pt x="8426" y="12844"/>
                      <a:pt x="10993" y="11756"/>
                      <a:pt x="13671" y="11087"/>
                    </a:cubicBezTo>
                    <a:cubicBezTo>
                      <a:pt x="14363" y="10919"/>
                      <a:pt x="15060" y="10838"/>
                      <a:pt x="15754" y="10838"/>
                    </a:cubicBezTo>
                    <a:cubicBezTo>
                      <a:pt x="17944" y="10838"/>
                      <a:pt x="20094" y="11641"/>
                      <a:pt x="21874" y="13040"/>
                    </a:cubicBezTo>
                    <a:lnTo>
                      <a:pt x="21957" y="13095"/>
                    </a:lnTo>
                    <a:cubicBezTo>
                      <a:pt x="22125" y="13198"/>
                      <a:pt x="22357" y="13232"/>
                      <a:pt x="22593" y="13232"/>
                    </a:cubicBezTo>
                    <a:cubicBezTo>
                      <a:pt x="23064" y="13232"/>
                      <a:pt x="23547" y="13095"/>
                      <a:pt x="23547" y="13095"/>
                    </a:cubicBezTo>
                    <a:cubicBezTo>
                      <a:pt x="24384" y="12370"/>
                      <a:pt x="22487" y="8520"/>
                      <a:pt x="21985" y="7543"/>
                    </a:cubicBezTo>
                    <a:cubicBezTo>
                      <a:pt x="21483" y="6567"/>
                      <a:pt x="20562" y="5870"/>
                      <a:pt x="19697" y="5228"/>
                    </a:cubicBezTo>
                    <a:lnTo>
                      <a:pt x="15764" y="2243"/>
                    </a:lnTo>
                    <a:cubicBezTo>
                      <a:pt x="14843" y="1461"/>
                      <a:pt x="13783" y="820"/>
                      <a:pt x="12667" y="345"/>
                    </a:cubicBezTo>
                    <a:cubicBezTo>
                      <a:pt x="12103" y="125"/>
                      <a:pt x="11491" y="0"/>
                      <a:pt x="10889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2738;p42"/>
              <p:cNvSpPr/>
              <p:nvPr/>
            </p:nvSpPr>
            <p:spPr>
              <a:xfrm>
                <a:off x="3830225" y="2271250"/>
                <a:ext cx="703075" cy="852350"/>
              </a:xfrm>
              <a:custGeom>
                <a:avLst/>
                <a:gdLst/>
                <a:ahLst/>
                <a:cxnLst/>
                <a:rect l="l" t="t" r="r" b="b"/>
                <a:pathLst>
                  <a:path w="28123" h="34094" extrusionOk="0">
                    <a:moveTo>
                      <a:pt x="5385" y="1"/>
                    </a:moveTo>
                    <a:lnTo>
                      <a:pt x="809" y="21455"/>
                    </a:lnTo>
                    <a:cubicBezTo>
                      <a:pt x="0" y="25194"/>
                      <a:pt x="2092" y="28960"/>
                      <a:pt x="5691" y="30271"/>
                    </a:cubicBezTo>
                    <a:lnTo>
                      <a:pt x="25639" y="34094"/>
                    </a:lnTo>
                    <a:lnTo>
                      <a:pt x="28122" y="26672"/>
                    </a:lnTo>
                    <a:lnTo>
                      <a:pt x="11941" y="21623"/>
                    </a:lnTo>
                    <a:lnTo>
                      <a:pt x="16684" y="894"/>
                    </a:lnTo>
                    <a:lnTo>
                      <a:pt x="5385" y="1"/>
                    </a:ln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2739;p42"/>
              <p:cNvSpPr/>
              <p:nvPr/>
            </p:nvSpPr>
            <p:spPr>
              <a:xfrm>
                <a:off x="3846250" y="2144300"/>
                <a:ext cx="691225" cy="982775"/>
              </a:xfrm>
              <a:custGeom>
                <a:avLst/>
                <a:gdLst/>
                <a:ahLst/>
                <a:cxnLst/>
                <a:rect l="l" t="t" r="r" b="b"/>
                <a:pathLst>
                  <a:path w="27649" h="39311" extrusionOk="0">
                    <a:moveTo>
                      <a:pt x="10334" y="0"/>
                    </a:moveTo>
                    <a:cubicBezTo>
                      <a:pt x="10303" y="0"/>
                      <a:pt x="10271" y="1"/>
                      <a:pt x="10240" y="1"/>
                    </a:cubicBezTo>
                    <a:cubicBezTo>
                      <a:pt x="8649" y="113"/>
                      <a:pt x="7171" y="866"/>
                      <a:pt x="6166" y="2094"/>
                    </a:cubicBezTo>
                    <a:cubicBezTo>
                      <a:pt x="5218" y="3210"/>
                      <a:pt x="4520" y="4521"/>
                      <a:pt x="4102" y="5916"/>
                    </a:cubicBezTo>
                    <a:cubicBezTo>
                      <a:pt x="3711" y="7199"/>
                      <a:pt x="3432" y="8483"/>
                      <a:pt x="3209" y="9794"/>
                    </a:cubicBezTo>
                    <a:cubicBezTo>
                      <a:pt x="2261" y="14788"/>
                      <a:pt x="1479" y="18833"/>
                      <a:pt x="949" y="21623"/>
                    </a:cubicBezTo>
                    <a:cubicBezTo>
                      <a:pt x="698" y="22990"/>
                      <a:pt x="503" y="24078"/>
                      <a:pt x="363" y="24831"/>
                    </a:cubicBezTo>
                    <a:lnTo>
                      <a:pt x="224" y="25668"/>
                    </a:lnTo>
                    <a:cubicBezTo>
                      <a:pt x="168" y="25864"/>
                      <a:pt x="168" y="25947"/>
                      <a:pt x="168" y="25947"/>
                    </a:cubicBezTo>
                    <a:cubicBezTo>
                      <a:pt x="168" y="25947"/>
                      <a:pt x="196" y="25864"/>
                      <a:pt x="252" y="25668"/>
                    </a:cubicBezTo>
                    <a:cubicBezTo>
                      <a:pt x="280" y="25473"/>
                      <a:pt x="336" y="25194"/>
                      <a:pt x="419" y="24831"/>
                    </a:cubicBezTo>
                    <a:lnTo>
                      <a:pt x="1061" y="21651"/>
                    </a:lnTo>
                    <a:cubicBezTo>
                      <a:pt x="1619" y="18833"/>
                      <a:pt x="2400" y="14816"/>
                      <a:pt x="3377" y="9850"/>
                    </a:cubicBezTo>
                    <a:cubicBezTo>
                      <a:pt x="3628" y="8538"/>
                      <a:pt x="3935" y="7255"/>
                      <a:pt x="4297" y="5972"/>
                    </a:cubicBezTo>
                    <a:cubicBezTo>
                      <a:pt x="4716" y="4605"/>
                      <a:pt x="5413" y="3349"/>
                      <a:pt x="6334" y="2261"/>
                    </a:cubicBezTo>
                    <a:cubicBezTo>
                      <a:pt x="7310" y="1089"/>
                      <a:pt x="8733" y="364"/>
                      <a:pt x="10268" y="280"/>
                    </a:cubicBezTo>
                    <a:cubicBezTo>
                      <a:pt x="10328" y="278"/>
                      <a:pt x="10388" y="277"/>
                      <a:pt x="10448" y="277"/>
                    </a:cubicBezTo>
                    <a:cubicBezTo>
                      <a:pt x="11999" y="277"/>
                      <a:pt x="13460" y="968"/>
                      <a:pt x="14480" y="2149"/>
                    </a:cubicBezTo>
                    <a:cubicBezTo>
                      <a:pt x="15010" y="2791"/>
                      <a:pt x="15401" y="3544"/>
                      <a:pt x="15596" y="4353"/>
                    </a:cubicBezTo>
                    <a:cubicBezTo>
                      <a:pt x="15680" y="4772"/>
                      <a:pt x="15736" y="5190"/>
                      <a:pt x="15736" y="5609"/>
                    </a:cubicBezTo>
                    <a:cubicBezTo>
                      <a:pt x="15680" y="6027"/>
                      <a:pt x="15708" y="6474"/>
                      <a:pt x="15624" y="6892"/>
                    </a:cubicBezTo>
                    <a:cubicBezTo>
                      <a:pt x="15373" y="8622"/>
                      <a:pt x="15010" y="10380"/>
                      <a:pt x="14648" y="12165"/>
                    </a:cubicBezTo>
                    <a:cubicBezTo>
                      <a:pt x="13867" y="15736"/>
                      <a:pt x="13002" y="19419"/>
                      <a:pt x="12053" y="23157"/>
                    </a:cubicBezTo>
                    <a:cubicBezTo>
                      <a:pt x="11746" y="24357"/>
                      <a:pt x="11439" y="25557"/>
                      <a:pt x="11160" y="26645"/>
                    </a:cubicBezTo>
                    <a:lnTo>
                      <a:pt x="11132" y="26784"/>
                    </a:lnTo>
                    <a:lnTo>
                      <a:pt x="11272" y="26812"/>
                    </a:lnTo>
                    <a:lnTo>
                      <a:pt x="27325" y="31822"/>
                    </a:lnTo>
                    <a:lnTo>
                      <a:pt x="27325" y="31822"/>
                    </a:lnTo>
                    <a:cubicBezTo>
                      <a:pt x="26434" y="34333"/>
                      <a:pt x="25596" y="36739"/>
                      <a:pt x="24810" y="39041"/>
                    </a:cubicBezTo>
                    <a:lnTo>
                      <a:pt x="24810" y="39041"/>
                    </a:lnTo>
                    <a:lnTo>
                      <a:pt x="5162" y="35433"/>
                    </a:lnTo>
                    <a:cubicBezTo>
                      <a:pt x="4130" y="35182"/>
                      <a:pt x="3125" y="34763"/>
                      <a:pt x="2233" y="34178"/>
                    </a:cubicBezTo>
                    <a:cubicBezTo>
                      <a:pt x="1591" y="33731"/>
                      <a:pt x="1033" y="33145"/>
                      <a:pt x="615" y="32476"/>
                    </a:cubicBezTo>
                    <a:lnTo>
                      <a:pt x="419" y="32057"/>
                    </a:lnTo>
                    <a:lnTo>
                      <a:pt x="280" y="31695"/>
                    </a:lnTo>
                    <a:lnTo>
                      <a:pt x="168" y="31388"/>
                    </a:lnTo>
                    <a:lnTo>
                      <a:pt x="112" y="31109"/>
                    </a:lnTo>
                    <a:cubicBezTo>
                      <a:pt x="57" y="30941"/>
                      <a:pt x="57" y="30830"/>
                      <a:pt x="29" y="30718"/>
                    </a:cubicBezTo>
                    <a:cubicBezTo>
                      <a:pt x="29" y="30690"/>
                      <a:pt x="1" y="30634"/>
                      <a:pt x="1" y="30606"/>
                    </a:cubicBezTo>
                    <a:cubicBezTo>
                      <a:pt x="1" y="30606"/>
                      <a:pt x="1" y="30662"/>
                      <a:pt x="1" y="30774"/>
                    </a:cubicBezTo>
                    <a:cubicBezTo>
                      <a:pt x="29" y="30858"/>
                      <a:pt x="29" y="30997"/>
                      <a:pt x="57" y="31137"/>
                    </a:cubicBezTo>
                    <a:lnTo>
                      <a:pt x="112" y="31416"/>
                    </a:lnTo>
                    <a:cubicBezTo>
                      <a:pt x="140" y="31527"/>
                      <a:pt x="168" y="31639"/>
                      <a:pt x="224" y="31750"/>
                    </a:cubicBezTo>
                    <a:cubicBezTo>
                      <a:pt x="252" y="31862"/>
                      <a:pt x="308" y="32001"/>
                      <a:pt x="336" y="32141"/>
                    </a:cubicBezTo>
                    <a:lnTo>
                      <a:pt x="559" y="32532"/>
                    </a:lnTo>
                    <a:cubicBezTo>
                      <a:pt x="977" y="33229"/>
                      <a:pt x="1507" y="33843"/>
                      <a:pt x="2177" y="34289"/>
                    </a:cubicBezTo>
                    <a:cubicBezTo>
                      <a:pt x="3070" y="34903"/>
                      <a:pt x="4074" y="35349"/>
                      <a:pt x="5134" y="35600"/>
                    </a:cubicBezTo>
                    <a:cubicBezTo>
                      <a:pt x="9905" y="36521"/>
                      <a:pt x="16684" y="37804"/>
                      <a:pt x="24859" y="39311"/>
                    </a:cubicBezTo>
                    <a:lnTo>
                      <a:pt x="24942" y="39311"/>
                    </a:lnTo>
                    <a:lnTo>
                      <a:pt x="24970" y="39227"/>
                    </a:lnTo>
                    <a:lnTo>
                      <a:pt x="27593" y="31806"/>
                    </a:lnTo>
                    <a:lnTo>
                      <a:pt x="27649" y="31667"/>
                    </a:lnTo>
                    <a:lnTo>
                      <a:pt x="27509" y="31639"/>
                    </a:lnTo>
                    <a:lnTo>
                      <a:pt x="11448" y="26599"/>
                    </a:lnTo>
                    <a:lnTo>
                      <a:pt x="11448" y="26599"/>
                    </a:lnTo>
                    <a:cubicBezTo>
                      <a:pt x="11740" y="25545"/>
                      <a:pt x="12009" y="24393"/>
                      <a:pt x="12304" y="23241"/>
                    </a:cubicBezTo>
                    <a:cubicBezTo>
                      <a:pt x="13253" y="19503"/>
                      <a:pt x="14146" y="15820"/>
                      <a:pt x="14899" y="12249"/>
                    </a:cubicBezTo>
                    <a:cubicBezTo>
                      <a:pt x="15289" y="10463"/>
                      <a:pt x="15624" y="8678"/>
                      <a:pt x="15875" y="6948"/>
                    </a:cubicBezTo>
                    <a:cubicBezTo>
                      <a:pt x="15959" y="6502"/>
                      <a:pt x="15959" y="6055"/>
                      <a:pt x="15987" y="5637"/>
                    </a:cubicBezTo>
                    <a:cubicBezTo>
                      <a:pt x="15987" y="5190"/>
                      <a:pt x="15931" y="4744"/>
                      <a:pt x="15847" y="4326"/>
                    </a:cubicBezTo>
                    <a:cubicBezTo>
                      <a:pt x="15652" y="3461"/>
                      <a:pt x="15234" y="2652"/>
                      <a:pt x="14676" y="1982"/>
                    </a:cubicBezTo>
                    <a:cubicBezTo>
                      <a:pt x="13580" y="722"/>
                      <a:pt x="12001" y="0"/>
                      <a:pt x="1033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2740;p42"/>
              <p:cNvSpPr/>
              <p:nvPr/>
            </p:nvSpPr>
            <p:spPr>
              <a:xfrm>
                <a:off x="4057600" y="2812100"/>
                <a:ext cx="72550" cy="69475"/>
              </a:xfrm>
              <a:custGeom>
                <a:avLst/>
                <a:gdLst/>
                <a:ahLst/>
                <a:cxnLst/>
                <a:rect l="l" t="t" r="r" b="b"/>
                <a:pathLst>
                  <a:path w="2902" h="2779" extrusionOk="0">
                    <a:moveTo>
                      <a:pt x="2649" y="0"/>
                    </a:moveTo>
                    <a:cubicBezTo>
                      <a:pt x="2545" y="0"/>
                      <a:pt x="2413" y="12"/>
                      <a:pt x="2260" y="44"/>
                    </a:cubicBezTo>
                    <a:cubicBezTo>
                      <a:pt x="1228" y="323"/>
                      <a:pt x="391" y="1105"/>
                      <a:pt x="112" y="2137"/>
                    </a:cubicBezTo>
                    <a:cubicBezTo>
                      <a:pt x="0" y="2527"/>
                      <a:pt x="28" y="2779"/>
                      <a:pt x="56" y="2779"/>
                    </a:cubicBezTo>
                    <a:cubicBezTo>
                      <a:pt x="112" y="2779"/>
                      <a:pt x="140" y="2555"/>
                      <a:pt x="279" y="2221"/>
                    </a:cubicBezTo>
                    <a:cubicBezTo>
                      <a:pt x="642" y="1300"/>
                      <a:pt x="1395" y="574"/>
                      <a:pt x="2316" y="268"/>
                    </a:cubicBezTo>
                    <a:cubicBezTo>
                      <a:pt x="2678" y="128"/>
                      <a:pt x="2902" y="100"/>
                      <a:pt x="2902" y="44"/>
                    </a:cubicBezTo>
                    <a:cubicBezTo>
                      <a:pt x="2902" y="27"/>
                      <a:pt x="2809" y="0"/>
                      <a:pt x="2649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2741;p42"/>
              <p:cNvSpPr/>
              <p:nvPr/>
            </p:nvSpPr>
            <p:spPr>
              <a:xfrm>
                <a:off x="3799525" y="2264275"/>
                <a:ext cx="366900" cy="842100"/>
              </a:xfrm>
              <a:custGeom>
                <a:avLst/>
                <a:gdLst/>
                <a:ahLst/>
                <a:cxnLst/>
                <a:rect l="l" t="t" r="r" b="b"/>
                <a:pathLst>
                  <a:path w="14676" h="33684" extrusionOk="0">
                    <a:moveTo>
                      <a:pt x="6166" y="1"/>
                    </a:moveTo>
                    <a:cubicBezTo>
                      <a:pt x="3767" y="7422"/>
                      <a:pt x="2316" y="15150"/>
                      <a:pt x="1340" y="22906"/>
                    </a:cubicBezTo>
                    <a:cubicBezTo>
                      <a:pt x="1144" y="24692"/>
                      <a:pt x="949" y="26505"/>
                      <a:pt x="1256" y="28291"/>
                    </a:cubicBezTo>
                    <a:cubicBezTo>
                      <a:pt x="1563" y="30076"/>
                      <a:pt x="2428" y="31806"/>
                      <a:pt x="3934" y="32810"/>
                    </a:cubicBezTo>
                    <a:cubicBezTo>
                      <a:pt x="4915" y="33426"/>
                      <a:pt x="6082" y="33683"/>
                      <a:pt x="7251" y="33683"/>
                    </a:cubicBezTo>
                    <a:cubicBezTo>
                      <a:pt x="7778" y="33683"/>
                      <a:pt x="8305" y="33631"/>
                      <a:pt x="8817" y="33536"/>
                    </a:cubicBezTo>
                    <a:cubicBezTo>
                      <a:pt x="10491" y="33229"/>
                      <a:pt x="13141" y="32866"/>
                      <a:pt x="14675" y="32141"/>
                    </a:cubicBezTo>
                    <a:lnTo>
                      <a:pt x="5748" y="30299"/>
                    </a:lnTo>
                    <a:cubicBezTo>
                      <a:pt x="5748" y="30299"/>
                      <a:pt x="1" y="29964"/>
                      <a:pt x="2484" y="18944"/>
                    </a:cubicBezTo>
                    <a:cubicBezTo>
                      <a:pt x="4938" y="7925"/>
                      <a:pt x="6166" y="2"/>
                      <a:pt x="616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2742;p42"/>
              <p:cNvSpPr/>
              <p:nvPr/>
            </p:nvSpPr>
            <p:spPr>
              <a:xfrm>
                <a:off x="3762550" y="2098275"/>
                <a:ext cx="308325" cy="181150"/>
              </a:xfrm>
              <a:custGeom>
                <a:avLst/>
                <a:gdLst/>
                <a:ahLst/>
                <a:cxnLst/>
                <a:rect l="l" t="t" r="r" b="b"/>
                <a:pathLst>
                  <a:path w="12333" h="7246" extrusionOk="0">
                    <a:moveTo>
                      <a:pt x="12332" y="1"/>
                    </a:moveTo>
                    <a:lnTo>
                      <a:pt x="12332" y="1"/>
                    </a:lnTo>
                    <a:cubicBezTo>
                      <a:pt x="7813" y="308"/>
                      <a:pt x="3488" y="2037"/>
                      <a:pt x="29" y="4967"/>
                    </a:cubicBezTo>
                    <a:lnTo>
                      <a:pt x="29" y="4799"/>
                    </a:lnTo>
                    <a:lnTo>
                      <a:pt x="29" y="4799"/>
                    </a:lnTo>
                    <a:cubicBezTo>
                      <a:pt x="1" y="5692"/>
                      <a:pt x="85" y="6780"/>
                      <a:pt x="866" y="7143"/>
                    </a:cubicBezTo>
                    <a:cubicBezTo>
                      <a:pt x="1024" y="7214"/>
                      <a:pt x="1187" y="7246"/>
                      <a:pt x="1351" y="7246"/>
                    </a:cubicBezTo>
                    <a:cubicBezTo>
                      <a:pt x="2026" y="7246"/>
                      <a:pt x="2727" y="6716"/>
                      <a:pt x="3265" y="6222"/>
                    </a:cubicBezTo>
                    <a:cubicBezTo>
                      <a:pt x="5971" y="3711"/>
                      <a:pt x="9012" y="1619"/>
                      <a:pt x="1233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2743;p42"/>
              <p:cNvSpPr/>
              <p:nvPr/>
            </p:nvSpPr>
            <p:spPr>
              <a:xfrm>
                <a:off x="3758375" y="2093850"/>
                <a:ext cx="442225" cy="119550"/>
              </a:xfrm>
              <a:custGeom>
                <a:avLst/>
                <a:gdLst/>
                <a:ahLst/>
                <a:cxnLst/>
                <a:rect l="l" t="t" r="r" b="b"/>
                <a:pathLst>
                  <a:path w="17689" h="4782" extrusionOk="0">
                    <a:moveTo>
                      <a:pt x="11453" y="1"/>
                    </a:moveTo>
                    <a:cubicBezTo>
                      <a:pt x="10475" y="1"/>
                      <a:pt x="9495" y="148"/>
                      <a:pt x="8565" y="429"/>
                    </a:cubicBezTo>
                    <a:cubicBezTo>
                      <a:pt x="7366" y="820"/>
                      <a:pt x="6222" y="1322"/>
                      <a:pt x="5134" y="1963"/>
                    </a:cubicBezTo>
                    <a:lnTo>
                      <a:pt x="2483" y="3470"/>
                    </a:lnTo>
                    <a:cubicBezTo>
                      <a:pt x="1730" y="3916"/>
                      <a:pt x="1116" y="4223"/>
                      <a:pt x="670" y="4446"/>
                    </a:cubicBezTo>
                    <a:cubicBezTo>
                      <a:pt x="447" y="4530"/>
                      <a:pt x="224" y="4642"/>
                      <a:pt x="0" y="4781"/>
                    </a:cubicBezTo>
                    <a:cubicBezTo>
                      <a:pt x="252" y="4725"/>
                      <a:pt x="503" y="4642"/>
                      <a:pt x="726" y="4530"/>
                    </a:cubicBezTo>
                    <a:cubicBezTo>
                      <a:pt x="1368" y="4279"/>
                      <a:pt x="1981" y="3972"/>
                      <a:pt x="2595" y="3665"/>
                    </a:cubicBezTo>
                    <a:cubicBezTo>
                      <a:pt x="3348" y="3247"/>
                      <a:pt x="4241" y="2745"/>
                      <a:pt x="5245" y="2187"/>
                    </a:cubicBezTo>
                    <a:cubicBezTo>
                      <a:pt x="6334" y="1573"/>
                      <a:pt x="7477" y="1099"/>
                      <a:pt x="8649" y="708"/>
                    </a:cubicBezTo>
                    <a:cubicBezTo>
                      <a:pt x="9557" y="427"/>
                      <a:pt x="10499" y="280"/>
                      <a:pt x="11448" y="280"/>
                    </a:cubicBezTo>
                    <a:cubicBezTo>
                      <a:pt x="11724" y="280"/>
                      <a:pt x="12000" y="292"/>
                      <a:pt x="12276" y="317"/>
                    </a:cubicBezTo>
                    <a:cubicBezTo>
                      <a:pt x="13280" y="401"/>
                      <a:pt x="14257" y="624"/>
                      <a:pt x="15205" y="987"/>
                    </a:cubicBezTo>
                    <a:cubicBezTo>
                      <a:pt x="16767" y="1579"/>
                      <a:pt x="17575" y="2301"/>
                      <a:pt x="17655" y="2301"/>
                    </a:cubicBezTo>
                    <a:cubicBezTo>
                      <a:pt x="17658" y="2301"/>
                      <a:pt x="17660" y="2300"/>
                      <a:pt x="17661" y="2298"/>
                    </a:cubicBezTo>
                    <a:cubicBezTo>
                      <a:pt x="17688" y="2270"/>
                      <a:pt x="17633" y="2242"/>
                      <a:pt x="17521" y="2131"/>
                    </a:cubicBezTo>
                    <a:cubicBezTo>
                      <a:pt x="17382" y="2019"/>
                      <a:pt x="17242" y="1908"/>
                      <a:pt x="17075" y="1796"/>
                    </a:cubicBezTo>
                    <a:cubicBezTo>
                      <a:pt x="16517" y="1378"/>
                      <a:pt x="15931" y="1043"/>
                      <a:pt x="15289" y="792"/>
                    </a:cubicBezTo>
                    <a:cubicBezTo>
                      <a:pt x="14341" y="401"/>
                      <a:pt x="13336" y="150"/>
                      <a:pt x="12304" y="38"/>
                    </a:cubicBezTo>
                    <a:cubicBezTo>
                      <a:pt x="12021" y="13"/>
                      <a:pt x="11737" y="1"/>
                      <a:pt x="1145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2744;p42"/>
              <p:cNvSpPr/>
              <p:nvPr/>
            </p:nvSpPr>
            <p:spPr>
              <a:xfrm>
                <a:off x="3920200" y="2004825"/>
                <a:ext cx="349450" cy="174425"/>
              </a:xfrm>
              <a:custGeom>
                <a:avLst/>
                <a:gdLst/>
                <a:ahLst/>
                <a:cxnLst/>
                <a:rect l="l" t="t" r="r" b="b"/>
                <a:pathLst>
                  <a:path w="13978" h="6977" extrusionOk="0">
                    <a:moveTo>
                      <a:pt x="28" y="0"/>
                    </a:moveTo>
                    <a:cubicBezTo>
                      <a:pt x="0" y="56"/>
                      <a:pt x="893" y="168"/>
                      <a:pt x="2288" y="530"/>
                    </a:cubicBezTo>
                    <a:cubicBezTo>
                      <a:pt x="5915" y="1423"/>
                      <a:pt x="9290" y="3125"/>
                      <a:pt x="12220" y="5469"/>
                    </a:cubicBezTo>
                    <a:cubicBezTo>
                      <a:pt x="13285" y="6343"/>
                      <a:pt x="13922" y="6976"/>
                      <a:pt x="13975" y="6976"/>
                    </a:cubicBezTo>
                    <a:cubicBezTo>
                      <a:pt x="13976" y="6976"/>
                      <a:pt x="13977" y="6976"/>
                      <a:pt x="13977" y="6975"/>
                    </a:cubicBezTo>
                    <a:cubicBezTo>
                      <a:pt x="13866" y="6780"/>
                      <a:pt x="13726" y="6640"/>
                      <a:pt x="13587" y="6501"/>
                    </a:cubicBezTo>
                    <a:cubicBezTo>
                      <a:pt x="13168" y="6082"/>
                      <a:pt x="12750" y="5692"/>
                      <a:pt x="12331" y="5329"/>
                    </a:cubicBezTo>
                    <a:cubicBezTo>
                      <a:pt x="9458" y="2846"/>
                      <a:pt x="6026" y="1144"/>
                      <a:pt x="2316" y="335"/>
                    </a:cubicBezTo>
                    <a:cubicBezTo>
                      <a:pt x="1758" y="196"/>
                      <a:pt x="1200" y="112"/>
                      <a:pt x="642" y="56"/>
                    </a:cubicBezTo>
                    <a:cubicBezTo>
                      <a:pt x="419" y="0"/>
                      <a:pt x="223" y="0"/>
                      <a:pt x="28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2745;p42"/>
              <p:cNvSpPr/>
              <p:nvPr/>
            </p:nvSpPr>
            <p:spPr>
              <a:xfrm>
                <a:off x="4294025" y="2230800"/>
                <a:ext cx="47450" cy="382250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5290" extrusionOk="0">
                    <a:moveTo>
                      <a:pt x="1154" y="10932"/>
                    </a:moveTo>
                    <a:cubicBezTo>
                      <a:pt x="1298" y="10932"/>
                      <a:pt x="1435" y="11011"/>
                      <a:pt x="1507" y="11132"/>
                    </a:cubicBezTo>
                    <a:cubicBezTo>
                      <a:pt x="1612" y="11237"/>
                      <a:pt x="1619" y="11414"/>
                      <a:pt x="1528" y="11528"/>
                    </a:cubicBezTo>
                    <a:lnTo>
                      <a:pt x="1528" y="11528"/>
                    </a:lnTo>
                    <a:cubicBezTo>
                      <a:pt x="1521" y="11528"/>
                      <a:pt x="1514" y="11528"/>
                      <a:pt x="1507" y="11528"/>
                    </a:cubicBezTo>
                    <a:cubicBezTo>
                      <a:pt x="1325" y="11528"/>
                      <a:pt x="1183" y="11449"/>
                      <a:pt x="1061" y="11328"/>
                    </a:cubicBezTo>
                    <a:cubicBezTo>
                      <a:pt x="988" y="11225"/>
                      <a:pt x="922" y="11122"/>
                      <a:pt x="872" y="11015"/>
                    </a:cubicBezTo>
                    <a:lnTo>
                      <a:pt x="872" y="11015"/>
                    </a:lnTo>
                    <a:cubicBezTo>
                      <a:pt x="940" y="10981"/>
                      <a:pt x="1012" y="10955"/>
                      <a:pt x="1089" y="10937"/>
                    </a:cubicBezTo>
                    <a:cubicBezTo>
                      <a:pt x="1111" y="10934"/>
                      <a:pt x="1132" y="10932"/>
                      <a:pt x="1154" y="10932"/>
                    </a:cubicBezTo>
                    <a:close/>
                    <a:moveTo>
                      <a:pt x="85" y="1"/>
                    </a:moveTo>
                    <a:cubicBezTo>
                      <a:pt x="57" y="252"/>
                      <a:pt x="57" y="475"/>
                      <a:pt x="85" y="726"/>
                    </a:cubicBezTo>
                    <a:cubicBezTo>
                      <a:pt x="85" y="1256"/>
                      <a:pt x="112" y="1898"/>
                      <a:pt x="140" y="2679"/>
                    </a:cubicBezTo>
                    <a:cubicBezTo>
                      <a:pt x="196" y="4353"/>
                      <a:pt x="308" y="6641"/>
                      <a:pt x="419" y="9179"/>
                    </a:cubicBezTo>
                    <a:cubicBezTo>
                      <a:pt x="475" y="9710"/>
                      <a:pt x="475" y="10212"/>
                      <a:pt x="531" y="10742"/>
                    </a:cubicBezTo>
                    <a:cubicBezTo>
                      <a:pt x="538" y="10810"/>
                      <a:pt x="549" y="10876"/>
                      <a:pt x="566" y="10941"/>
                    </a:cubicBezTo>
                    <a:lnTo>
                      <a:pt x="566" y="10941"/>
                    </a:lnTo>
                    <a:cubicBezTo>
                      <a:pt x="366" y="11106"/>
                      <a:pt x="218" y="11341"/>
                      <a:pt x="168" y="11607"/>
                    </a:cubicBezTo>
                    <a:cubicBezTo>
                      <a:pt x="57" y="12248"/>
                      <a:pt x="1" y="12918"/>
                      <a:pt x="85" y="13560"/>
                    </a:cubicBezTo>
                    <a:cubicBezTo>
                      <a:pt x="140" y="14118"/>
                      <a:pt x="196" y="14536"/>
                      <a:pt x="252" y="14843"/>
                    </a:cubicBezTo>
                    <a:cubicBezTo>
                      <a:pt x="280" y="14982"/>
                      <a:pt x="308" y="15122"/>
                      <a:pt x="364" y="15289"/>
                    </a:cubicBezTo>
                    <a:cubicBezTo>
                      <a:pt x="391" y="15289"/>
                      <a:pt x="308" y="14648"/>
                      <a:pt x="252" y="13532"/>
                    </a:cubicBezTo>
                    <a:cubicBezTo>
                      <a:pt x="196" y="12918"/>
                      <a:pt x="252" y="12276"/>
                      <a:pt x="391" y="11635"/>
                    </a:cubicBezTo>
                    <a:cubicBezTo>
                      <a:pt x="421" y="11456"/>
                      <a:pt x="514" y="11294"/>
                      <a:pt x="649" y="11169"/>
                    </a:cubicBezTo>
                    <a:lnTo>
                      <a:pt x="649" y="11169"/>
                    </a:lnTo>
                    <a:cubicBezTo>
                      <a:pt x="703" y="11283"/>
                      <a:pt x="776" y="11392"/>
                      <a:pt x="866" y="11495"/>
                    </a:cubicBezTo>
                    <a:cubicBezTo>
                      <a:pt x="1004" y="11680"/>
                      <a:pt x="1220" y="11788"/>
                      <a:pt x="1464" y="11788"/>
                    </a:cubicBezTo>
                    <a:cubicBezTo>
                      <a:pt x="1515" y="11788"/>
                      <a:pt x="1566" y="11784"/>
                      <a:pt x="1619" y="11774"/>
                    </a:cubicBezTo>
                    <a:lnTo>
                      <a:pt x="1675" y="11774"/>
                    </a:lnTo>
                    <a:cubicBezTo>
                      <a:pt x="1870" y="11551"/>
                      <a:pt x="1898" y="11216"/>
                      <a:pt x="1731" y="10993"/>
                    </a:cubicBezTo>
                    <a:cubicBezTo>
                      <a:pt x="1592" y="10808"/>
                      <a:pt x="1396" y="10700"/>
                      <a:pt x="1174" y="10700"/>
                    </a:cubicBezTo>
                    <a:cubicBezTo>
                      <a:pt x="1128" y="10700"/>
                      <a:pt x="1081" y="10704"/>
                      <a:pt x="1033" y="10714"/>
                    </a:cubicBezTo>
                    <a:cubicBezTo>
                      <a:pt x="951" y="10730"/>
                      <a:pt x="872" y="10757"/>
                      <a:pt x="796" y="10794"/>
                    </a:cubicBezTo>
                    <a:lnTo>
                      <a:pt x="796" y="10794"/>
                    </a:lnTo>
                    <a:cubicBezTo>
                      <a:pt x="790" y="10767"/>
                      <a:pt x="785" y="10741"/>
                      <a:pt x="782" y="10714"/>
                    </a:cubicBezTo>
                    <a:cubicBezTo>
                      <a:pt x="726" y="10240"/>
                      <a:pt x="726" y="9682"/>
                      <a:pt x="698" y="9152"/>
                    </a:cubicBezTo>
                    <a:cubicBezTo>
                      <a:pt x="559" y="6641"/>
                      <a:pt x="419" y="4325"/>
                      <a:pt x="308" y="2679"/>
                    </a:cubicBezTo>
                    <a:cubicBezTo>
                      <a:pt x="252" y="1898"/>
                      <a:pt x="196" y="1228"/>
                      <a:pt x="168" y="726"/>
                    </a:cubicBezTo>
                    <a:cubicBezTo>
                      <a:pt x="168" y="475"/>
                      <a:pt x="140" y="224"/>
                      <a:pt x="85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2746;p42"/>
              <p:cNvSpPr/>
              <p:nvPr/>
            </p:nvSpPr>
            <p:spPr>
              <a:xfrm>
                <a:off x="3603525" y="3048950"/>
                <a:ext cx="482675" cy="282500"/>
              </a:xfrm>
              <a:custGeom>
                <a:avLst/>
                <a:gdLst/>
                <a:ahLst/>
                <a:cxnLst/>
                <a:rect l="l" t="t" r="r" b="b"/>
                <a:pathLst>
                  <a:path w="19307" h="11300" extrusionOk="0">
                    <a:moveTo>
                      <a:pt x="19307" y="0"/>
                    </a:moveTo>
                    <a:lnTo>
                      <a:pt x="19307" y="0"/>
                    </a:lnTo>
                    <a:cubicBezTo>
                      <a:pt x="19056" y="168"/>
                      <a:pt x="18833" y="363"/>
                      <a:pt x="18610" y="558"/>
                    </a:cubicBezTo>
                    <a:cubicBezTo>
                      <a:pt x="18163" y="893"/>
                      <a:pt x="17494" y="1395"/>
                      <a:pt x="16684" y="2009"/>
                    </a:cubicBezTo>
                    <a:cubicBezTo>
                      <a:pt x="14592" y="3599"/>
                      <a:pt x="12388" y="5078"/>
                      <a:pt x="10100" y="6417"/>
                    </a:cubicBezTo>
                    <a:cubicBezTo>
                      <a:pt x="7813" y="7756"/>
                      <a:pt x="5469" y="8956"/>
                      <a:pt x="3042" y="10016"/>
                    </a:cubicBezTo>
                    <a:cubicBezTo>
                      <a:pt x="2093" y="10435"/>
                      <a:pt x="1340" y="10741"/>
                      <a:pt x="810" y="10965"/>
                    </a:cubicBezTo>
                    <a:cubicBezTo>
                      <a:pt x="531" y="11048"/>
                      <a:pt x="252" y="11160"/>
                      <a:pt x="1" y="11299"/>
                    </a:cubicBezTo>
                    <a:cubicBezTo>
                      <a:pt x="280" y="11244"/>
                      <a:pt x="587" y="11160"/>
                      <a:pt x="838" y="11048"/>
                    </a:cubicBezTo>
                    <a:cubicBezTo>
                      <a:pt x="1396" y="10853"/>
                      <a:pt x="2177" y="10574"/>
                      <a:pt x="3098" y="10183"/>
                    </a:cubicBezTo>
                    <a:cubicBezTo>
                      <a:pt x="5581" y="9179"/>
                      <a:pt x="7952" y="8007"/>
                      <a:pt x="10240" y="6668"/>
                    </a:cubicBezTo>
                    <a:cubicBezTo>
                      <a:pt x="12528" y="5301"/>
                      <a:pt x="14732" y="3795"/>
                      <a:pt x="16824" y="2176"/>
                    </a:cubicBezTo>
                    <a:cubicBezTo>
                      <a:pt x="17633" y="1535"/>
                      <a:pt x="18247" y="1005"/>
                      <a:pt x="18665" y="614"/>
                    </a:cubicBezTo>
                    <a:cubicBezTo>
                      <a:pt x="18916" y="447"/>
                      <a:pt x="19112" y="223"/>
                      <a:pt x="1930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2747;p42"/>
              <p:cNvSpPr/>
              <p:nvPr/>
            </p:nvSpPr>
            <p:spPr>
              <a:xfrm>
                <a:off x="3653050" y="3309750"/>
                <a:ext cx="32800" cy="39875"/>
              </a:xfrm>
              <a:custGeom>
                <a:avLst/>
                <a:gdLst/>
                <a:ahLst/>
                <a:cxnLst/>
                <a:rect l="l" t="t" r="r" b="b"/>
                <a:pathLst>
                  <a:path w="1312" h="1595" extrusionOk="0">
                    <a:moveTo>
                      <a:pt x="65" y="1"/>
                    </a:moveTo>
                    <a:cubicBezTo>
                      <a:pt x="62" y="1"/>
                      <a:pt x="59" y="1"/>
                      <a:pt x="57" y="3"/>
                    </a:cubicBezTo>
                    <a:cubicBezTo>
                      <a:pt x="1" y="58"/>
                      <a:pt x="224" y="449"/>
                      <a:pt x="559" y="895"/>
                    </a:cubicBezTo>
                    <a:cubicBezTo>
                      <a:pt x="853" y="1296"/>
                      <a:pt x="1147" y="1595"/>
                      <a:pt x="1244" y="1595"/>
                    </a:cubicBezTo>
                    <a:cubicBezTo>
                      <a:pt x="1249" y="1595"/>
                      <a:pt x="1253" y="1594"/>
                      <a:pt x="1256" y="1593"/>
                    </a:cubicBezTo>
                    <a:cubicBezTo>
                      <a:pt x="1312" y="1537"/>
                      <a:pt x="1089" y="1146"/>
                      <a:pt x="754" y="700"/>
                    </a:cubicBezTo>
                    <a:cubicBezTo>
                      <a:pt x="460" y="299"/>
                      <a:pt x="141" y="1"/>
                      <a:pt x="65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2748;p42"/>
              <p:cNvSpPr/>
              <p:nvPr/>
            </p:nvSpPr>
            <p:spPr>
              <a:xfrm>
                <a:off x="3726300" y="3276275"/>
                <a:ext cx="39075" cy="40025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601" extrusionOk="0">
                    <a:moveTo>
                      <a:pt x="91" y="1"/>
                    </a:moveTo>
                    <a:cubicBezTo>
                      <a:pt x="88" y="1"/>
                      <a:pt x="86" y="1"/>
                      <a:pt x="84" y="2"/>
                    </a:cubicBezTo>
                    <a:cubicBezTo>
                      <a:pt x="0" y="30"/>
                      <a:pt x="223" y="477"/>
                      <a:pt x="614" y="951"/>
                    </a:cubicBezTo>
                    <a:cubicBezTo>
                      <a:pt x="994" y="1356"/>
                      <a:pt x="1396" y="1600"/>
                      <a:pt x="1489" y="1600"/>
                    </a:cubicBezTo>
                    <a:cubicBezTo>
                      <a:pt x="1498" y="1600"/>
                      <a:pt x="1504" y="1598"/>
                      <a:pt x="1507" y="1593"/>
                    </a:cubicBezTo>
                    <a:cubicBezTo>
                      <a:pt x="1562" y="1509"/>
                      <a:pt x="1228" y="1174"/>
                      <a:pt x="837" y="756"/>
                    </a:cubicBezTo>
                    <a:cubicBezTo>
                      <a:pt x="434" y="352"/>
                      <a:pt x="160" y="1"/>
                      <a:pt x="9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2749;p42"/>
              <p:cNvSpPr/>
              <p:nvPr/>
            </p:nvSpPr>
            <p:spPr>
              <a:xfrm>
                <a:off x="3818350" y="3232250"/>
                <a:ext cx="47450" cy="50500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2020" extrusionOk="0">
                    <a:moveTo>
                      <a:pt x="71" y="1"/>
                    </a:moveTo>
                    <a:cubicBezTo>
                      <a:pt x="65" y="1"/>
                      <a:pt x="60" y="2"/>
                      <a:pt x="57" y="6"/>
                    </a:cubicBezTo>
                    <a:cubicBezTo>
                      <a:pt x="1" y="62"/>
                      <a:pt x="363" y="536"/>
                      <a:pt x="838" y="1094"/>
                    </a:cubicBezTo>
                    <a:cubicBezTo>
                      <a:pt x="1308" y="1642"/>
                      <a:pt x="1729" y="2020"/>
                      <a:pt x="1827" y="2020"/>
                    </a:cubicBezTo>
                    <a:cubicBezTo>
                      <a:pt x="1833" y="2020"/>
                      <a:pt x="1839" y="2018"/>
                      <a:pt x="1842" y="2014"/>
                    </a:cubicBezTo>
                    <a:cubicBezTo>
                      <a:pt x="1898" y="1959"/>
                      <a:pt x="1535" y="1484"/>
                      <a:pt x="1061" y="926"/>
                    </a:cubicBezTo>
                    <a:cubicBezTo>
                      <a:pt x="589" y="402"/>
                      <a:pt x="166" y="1"/>
                      <a:pt x="7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2750;p42"/>
              <p:cNvSpPr/>
              <p:nvPr/>
            </p:nvSpPr>
            <p:spPr>
              <a:xfrm>
                <a:off x="3922975" y="3168800"/>
                <a:ext cx="50250" cy="56750"/>
              </a:xfrm>
              <a:custGeom>
                <a:avLst/>
                <a:gdLst/>
                <a:ahLst/>
                <a:cxnLst/>
                <a:rect l="l" t="t" r="r" b="b"/>
                <a:pathLst>
                  <a:path w="2010" h="2270" extrusionOk="0">
                    <a:moveTo>
                      <a:pt x="69" y="0"/>
                    </a:moveTo>
                    <a:cubicBezTo>
                      <a:pt x="64" y="0"/>
                      <a:pt x="59" y="2"/>
                      <a:pt x="56" y="5"/>
                    </a:cubicBezTo>
                    <a:cubicBezTo>
                      <a:pt x="1" y="33"/>
                      <a:pt x="391" y="619"/>
                      <a:pt x="921" y="1233"/>
                    </a:cubicBezTo>
                    <a:cubicBezTo>
                      <a:pt x="1397" y="1813"/>
                      <a:pt x="1847" y="2269"/>
                      <a:pt x="1941" y="2269"/>
                    </a:cubicBezTo>
                    <a:cubicBezTo>
                      <a:pt x="1946" y="2269"/>
                      <a:pt x="1951" y="2268"/>
                      <a:pt x="1954" y="2265"/>
                    </a:cubicBezTo>
                    <a:cubicBezTo>
                      <a:pt x="2009" y="2237"/>
                      <a:pt x="1619" y="1651"/>
                      <a:pt x="1117" y="1037"/>
                    </a:cubicBezTo>
                    <a:cubicBezTo>
                      <a:pt x="615" y="456"/>
                      <a:pt x="163" y="0"/>
                      <a:pt x="69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2751;p42"/>
              <p:cNvSpPr/>
              <p:nvPr/>
            </p:nvSpPr>
            <p:spPr>
              <a:xfrm>
                <a:off x="4018525" y="3103900"/>
                <a:ext cx="54425" cy="47050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1882" extrusionOk="0">
                    <a:moveTo>
                      <a:pt x="69" y="1"/>
                    </a:moveTo>
                    <a:cubicBezTo>
                      <a:pt x="63" y="1"/>
                      <a:pt x="58" y="3"/>
                      <a:pt x="57" y="6"/>
                    </a:cubicBezTo>
                    <a:cubicBezTo>
                      <a:pt x="1" y="62"/>
                      <a:pt x="419" y="536"/>
                      <a:pt x="977" y="1039"/>
                    </a:cubicBezTo>
                    <a:cubicBezTo>
                      <a:pt x="1523" y="1533"/>
                      <a:pt x="1997" y="1881"/>
                      <a:pt x="2104" y="1881"/>
                    </a:cubicBezTo>
                    <a:cubicBezTo>
                      <a:pt x="2111" y="1881"/>
                      <a:pt x="2117" y="1879"/>
                      <a:pt x="2121" y="1876"/>
                    </a:cubicBezTo>
                    <a:cubicBezTo>
                      <a:pt x="2177" y="1820"/>
                      <a:pt x="1731" y="1345"/>
                      <a:pt x="1173" y="843"/>
                    </a:cubicBezTo>
                    <a:cubicBezTo>
                      <a:pt x="627" y="349"/>
                      <a:pt x="153" y="1"/>
                      <a:pt x="6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2752;p42"/>
              <p:cNvSpPr/>
              <p:nvPr/>
            </p:nvSpPr>
            <p:spPr>
              <a:xfrm>
                <a:off x="4964300" y="2049225"/>
                <a:ext cx="67675" cy="61175"/>
              </a:xfrm>
              <a:custGeom>
                <a:avLst/>
                <a:gdLst/>
                <a:ahLst/>
                <a:cxnLst/>
                <a:rect l="l" t="t" r="r" b="b"/>
                <a:pathLst>
                  <a:path w="2707" h="2447" extrusionOk="0">
                    <a:moveTo>
                      <a:pt x="1348" y="1"/>
                    </a:moveTo>
                    <a:cubicBezTo>
                      <a:pt x="789" y="1"/>
                      <a:pt x="287" y="385"/>
                      <a:pt x="168" y="931"/>
                    </a:cubicBezTo>
                    <a:cubicBezTo>
                      <a:pt x="1" y="1600"/>
                      <a:pt x="419" y="2270"/>
                      <a:pt x="1061" y="2409"/>
                    </a:cubicBezTo>
                    <a:cubicBezTo>
                      <a:pt x="1161" y="2434"/>
                      <a:pt x="1262" y="2446"/>
                      <a:pt x="1360" y="2446"/>
                    </a:cubicBezTo>
                    <a:cubicBezTo>
                      <a:pt x="1919" y="2446"/>
                      <a:pt x="2421" y="2062"/>
                      <a:pt x="2540" y="1516"/>
                    </a:cubicBezTo>
                    <a:cubicBezTo>
                      <a:pt x="2707" y="847"/>
                      <a:pt x="2288" y="177"/>
                      <a:pt x="1647" y="38"/>
                    </a:cubicBezTo>
                    <a:cubicBezTo>
                      <a:pt x="1547" y="13"/>
                      <a:pt x="1446" y="1"/>
                      <a:pt x="1348" y="1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2753;p42"/>
              <p:cNvSpPr/>
              <p:nvPr/>
            </p:nvSpPr>
            <p:spPr>
              <a:xfrm>
                <a:off x="4900875" y="1978925"/>
                <a:ext cx="195825" cy="66725"/>
              </a:xfrm>
              <a:custGeom>
                <a:avLst/>
                <a:gdLst/>
                <a:ahLst/>
                <a:cxnLst/>
                <a:rect l="l" t="t" r="r" b="b"/>
                <a:pathLst>
                  <a:path w="7833" h="2669" extrusionOk="0">
                    <a:moveTo>
                      <a:pt x="3935" y="0"/>
                    </a:moveTo>
                    <a:cubicBezTo>
                      <a:pt x="2676" y="0"/>
                      <a:pt x="1418" y="496"/>
                      <a:pt x="473" y="1483"/>
                    </a:cubicBezTo>
                    <a:cubicBezTo>
                      <a:pt x="1" y="1977"/>
                      <a:pt x="454" y="2669"/>
                      <a:pt x="980" y="2669"/>
                    </a:cubicBezTo>
                    <a:cubicBezTo>
                      <a:pt x="1138" y="2669"/>
                      <a:pt x="1302" y="2607"/>
                      <a:pt x="1450" y="2459"/>
                    </a:cubicBezTo>
                    <a:cubicBezTo>
                      <a:pt x="2115" y="1737"/>
                      <a:pt x="3017" y="1374"/>
                      <a:pt x="3924" y="1374"/>
                    </a:cubicBezTo>
                    <a:cubicBezTo>
                      <a:pt x="4803" y="1374"/>
                      <a:pt x="5687" y="1716"/>
                      <a:pt x="6360" y="2403"/>
                    </a:cubicBezTo>
                    <a:cubicBezTo>
                      <a:pt x="6499" y="2549"/>
                      <a:pt x="6658" y="2610"/>
                      <a:pt x="6814" y="2610"/>
                    </a:cubicBezTo>
                    <a:cubicBezTo>
                      <a:pt x="7345" y="2610"/>
                      <a:pt x="7833" y="1902"/>
                      <a:pt x="7336" y="1427"/>
                    </a:cubicBezTo>
                    <a:cubicBezTo>
                      <a:pt x="6398" y="475"/>
                      <a:pt x="5166" y="0"/>
                      <a:pt x="3935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2754;p42"/>
              <p:cNvSpPr/>
              <p:nvPr/>
            </p:nvSpPr>
            <p:spPr>
              <a:xfrm>
                <a:off x="4795600" y="1797650"/>
                <a:ext cx="406525" cy="104925"/>
              </a:xfrm>
              <a:custGeom>
                <a:avLst/>
                <a:gdLst/>
                <a:ahLst/>
                <a:cxnLst/>
                <a:rect l="l" t="t" r="r" b="b"/>
                <a:pathLst>
                  <a:path w="16261" h="4197" extrusionOk="0">
                    <a:moveTo>
                      <a:pt x="8195" y="1"/>
                    </a:moveTo>
                    <a:cubicBezTo>
                      <a:pt x="8159" y="1"/>
                      <a:pt x="8124" y="1"/>
                      <a:pt x="8088" y="1"/>
                    </a:cubicBezTo>
                    <a:cubicBezTo>
                      <a:pt x="5214" y="1"/>
                      <a:pt x="2676" y="1173"/>
                      <a:pt x="527" y="3042"/>
                    </a:cubicBezTo>
                    <a:cubicBezTo>
                      <a:pt x="1" y="3481"/>
                      <a:pt x="492" y="4196"/>
                      <a:pt x="1052" y="4196"/>
                    </a:cubicBezTo>
                    <a:cubicBezTo>
                      <a:pt x="1204" y="4196"/>
                      <a:pt x="1361" y="4144"/>
                      <a:pt x="1504" y="4019"/>
                    </a:cubicBezTo>
                    <a:cubicBezTo>
                      <a:pt x="3345" y="2401"/>
                      <a:pt x="5577" y="1396"/>
                      <a:pt x="8060" y="1368"/>
                    </a:cubicBezTo>
                    <a:cubicBezTo>
                      <a:pt x="8097" y="1368"/>
                      <a:pt x="8133" y="1368"/>
                      <a:pt x="8170" y="1368"/>
                    </a:cubicBezTo>
                    <a:cubicBezTo>
                      <a:pt x="10614" y="1368"/>
                      <a:pt x="12969" y="2286"/>
                      <a:pt x="14784" y="3963"/>
                    </a:cubicBezTo>
                    <a:cubicBezTo>
                      <a:pt x="14925" y="4092"/>
                      <a:pt x="15083" y="4147"/>
                      <a:pt x="15236" y="4147"/>
                    </a:cubicBezTo>
                    <a:cubicBezTo>
                      <a:pt x="15777" y="4147"/>
                      <a:pt x="16260" y="3465"/>
                      <a:pt x="15760" y="2987"/>
                    </a:cubicBezTo>
                    <a:cubicBezTo>
                      <a:pt x="13694" y="1086"/>
                      <a:pt x="11002" y="1"/>
                      <a:pt x="8195" y="1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2755;p42"/>
              <p:cNvSpPr/>
              <p:nvPr/>
            </p:nvSpPr>
            <p:spPr>
              <a:xfrm>
                <a:off x="4838150" y="1886400"/>
                <a:ext cx="320025" cy="96075"/>
              </a:xfrm>
              <a:custGeom>
                <a:avLst/>
                <a:gdLst/>
                <a:ahLst/>
                <a:cxnLst/>
                <a:rect l="l" t="t" r="r" b="b"/>
                <a:pathLst>
                  <a:path w="12801" h="3843" extrusionOk="0">
                    <a:moveTo>
                      <a:pt x="6463" y="1"/>
                    </a:moveTo>
                    <a:cubicBezTo>
                      <a:pt x="4266" y="1"/>
                      <a:pt x="2073" y="887"/>
                      <a:pt x="471" y="2645"/>
                    </a:cubicBezTo>
                    <a:cubicBezTo>
                      <a:pt x="1" y="3137"/>
                      <a:pt x="465" y="3843"/>
                      <a:pt x="984" y="3843"/>
                    </a:cubicBezTo>
                    <a:cubicBezTo>
                      <a:pt x="1142" y="3843"/>
                      <a:pt x="1305" y="3777"/>
                      <a:pt x="1448" y="3621"/>
                    </a:cubicBezTo>
                    <a:cubicBezTo>
                      <a:pt x="2781" y="2132"/>
                      <a:pt x="4620" y="1385"/>
                      <a:pt x="6460" y="1385"/>
                    </a:cubicBezTo>
                    <a:cubicBezTo>
                      <a:pt x="8240" y="1385"/>
                      <a:pt x="10022" y="2083"/>
                      <a:pt x="11352" y="3482"/>
                    </a:cubicBezTo>
                    <a:cubicBezTo>
                      <a:pt x="11493" y="3630"/>
                      <a:pt x="11654" y="3692"/>
                      <a:pt x="11810" y="3692"/>
                    </a:cubicBezTo>
                    <a:cubicBezTo>
                      <a:pt x="12331" y="3692"/>
                      <a:pt x="12801" y="2999"/>
                      <a:pt x="12328" y="2505"/>
                    </a:cubicBezTo>
                    <a:cubicBezTo>
                      <a:pt x="10723" y="831"/>
                      <a:pt x="8591" y="1"/>
                      <a:pt x="6463" y="1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955" t="1866" r="-2500" b="-1866"/>
          <a:stretch/>
        </p:blipFill>
        <p:spPr>
          <a:xfrm>
            <a:off x="1950244" y="1412387"/>
            <a:ext cx="3343275" cy="3222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921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1" name="Group 190">
            <a:extLst>
              <a:ext uri="{FF2B5EF4-FFF2-40B4-BE49-F238E27FC236}">
                <a16:creationId xmlns:a16="http://schemas.microsoft.com/office/drawing/2014/main" id="{EAB2FF08-6F3B-4A93-9822-DFF112E84685}"/>
              </a:ext>
            </a:extLst>
          </p:cNvPr>
          <p:cNvGrpSpPr/>
          <p:nvPr/>
        </p:nvGrpSpPr>
        <p:grpSpPr>
          <a:xfrm>
            <a:off x="7197560" y="69469"/>
            <a:ext cx="1842406" cy="757820"/>
            <a:chOff x="0" y="0"/>
            <a:chExt cx="2941099" cy="1215942"/>
          </a:xfrm>
        </p:grpSpPr>
        <p:pic>
          <p:nvPicPr>
            <p:cNvPr id="192" name="Picture 191">
              <a:extLst>
                <a:ext uri="{FF2B5EF4-FFF2-40B4-BE49-F238E27FC236}">
                  <a16:creationId xmlns:a16="http://schemas.microsoft.com/office/drawing/2014/main" id="{7B7F9011-D618-44F1-BB4E-E490228C68F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315" t="9380" b="11999"/>
            <a:stretch/>
          </p:blipFill>
          <p:spPr bwMode="auto">
            <a:xfrm>
              <a:off x="1335819" y="683812"/>
              <a:ext cx="1605280" cy="532130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pic>
          <p:nvPicPr>
            <p:cNvPr id="193" name="Picture 192">
              <a:extLst>
                <a:ext uri="{FF2B5EF4-FFF2-40B4-BE49-F238E27FC236}">
                  <a16:creationId xmlns:a16="http://schemas.microsoft.com/office/drawing/2014/main" id="{C1448018-7CBA-4E27-A650-C0120384D91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0226"/>
            <a:stretch/>
          </p:blipFill>
          <p:spPr bwMode="auto">
            <a:xfrm>
              <a:off x="0" y="0"/>
              <a:ext cx="2908300" cy="795020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  <p:sp>
        <p:nvSpPr>
          <p:cNvPr id="3" name="Rectangle 2"/>
          <p:cNvSpPr/>
          <p:nvPr/>
        </p:nvSpPr>
        <p:spPr>
          <a:xfrm>
            <a:off x="95540" y="1099737"/>
            <a:ext cx="588264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IN" sz="2000" dirty="0">
              <a:solidFill>
                <a:schemeClr val="tx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grpSp>
        <p:nvGrpSpPr>
          <p:cNvPr id="260" name="Google Shape;2487;p42"/>
          <p:cNvGrpSpPr/>
          <p:nvPr/>
        </p:nvGrpSpPr>
        <p:grpSpPr>
          <a:xfrm>
            <a:off x="6980737" y="1499847"/>
            <a:ext cx="2107251" cy="2954366"/>
            <a:chOff x="6388923" y="1763938"/>
            <a:chExt cx="2119128" cy="2785685"/>
          </a:xfrm>
        </p:grpSpPr>
        <p:sp>
          <p:nvSpPr>
            <p:cNvPr id="261" name="Google Shape;2488;p42"/>
            <p:cNvSpPr/>
            <p:nvPr/>
          </p:nvSpPr>
          <p:spPr>
            <a:xfrm rot="5400000">
              <a:off x="6557211" y="2543488"/>
              <a:ext cx="7475" cy="344052"/>
            </a:xfrm>
            <a:custGeom>
              <a:avLst/>
              <a:gdLst/>
              <a:ahLst/>
              <a:cxnLst/>
              <a:rect l="l" t="t" r="r" b="b"/>
              <a:pathLst>
                <a:path w="280" h="26030" extrusionOk="0">
                  <a:moveTo>
                    <a:pt x="140" y="0"/>
                  </a:moveTo>
                  <a:cubicBezTo>
                    <a:pt x="84" y="0"/>
                    <a:pt x="1" y="5831"/>
                    <a:pt x="1" y="13029"/>
                  </a:cubicBezTo>
                  <a:cubicBezTo>
                    <a:pt x="1" y="20199"/>
                    <a:pt x="84" y="26030"/>
                    <a:pt x="140" y="26030"/>
                  </a:cubicBezTo>
                  <a:cubicBezTo>
                    <a:pt x="224" y="26030"/>
                    <a:pt x="280" y="20199"/>
                    <a:pt x="280" y="13029"/>
                  </a:cubicBezTo>
                  <a:cubicBezTo>
                    <a:pt x="280" y="5831"/>
                    <a:pt x="224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2" name="Google Shape;2489;p42"/>
            <p:cNvGrpSpPr/>
            <p:nvPr/>
          </p:nvGrpSpPr>
          <p:grpSpPr>
            <a:xfrm>
              <a:off x="6563581" y="1763938"/>
              <a:ext cx="1944470" cy="2785685"/>
              <a:chOff x="3519150" y="1453075"/>
              <a:chExt cx="2803850" cy="4016850"/>
            </a:xfrm>
          </p:grpSpPr>
          <p:sp>
            <p:nvSpPr>
              <p:cNvPr id="263" name="Google Shape;2490;p42"/>
              <p:cNvSpPr/>
              <p:nvPr/>
            </p:nvSpPr>
            <p:spPr>
              <a:xfrm>
                <a:off x="5301875" y="3814175"/>
                <a:ext cx="1021125" cy="1459050"/>
              </a:xfrm>
              <a:custGeom>
                <a:avLst/>
                <a:gdLst/>
                <a:ahLst/>
                <a:cxnLst/>
                <a:rect l="l" t="t" r="r" b="b"/>
                <a:pathLst>
                  <a:path w="40845" h="58362" extrusionOk="0">
                    <a:moveTo>
                      <a:pt x="36334" y="1"/>
                    </a:moveTo>
                    <a:cubicBezTo>
                      <a:pt x="35149" y="1"/>
                      <a:pt x="33054" y="829"/>
                      <a:pt x="30690" y="5521"/>
                    </a:cubicBezTo>
                    <a:cubicBezTo>
                      <a:pt x="27063" y="12774"/>
                      <a:pt x="25696" y="16987"/>
                      <a:pt x="25696" y="16987"/>
                    </a:cubicBezTo>
                    <a:cubicBezTo>
                      <a:pt x="25696" y="16987"/>
                      <a:pt x="25155" y="17846"/>
                      <a:pt x="24433" y="17846"/>
                    </a:cubicBezTo>
                    <a:cubicBezTo>
                      <a:pt x="24199" y="17846"/>
                      <a:pt x="23947" y="17756"/>
                      <a:pt x="23687" y="17517"/>
                    </a:cubicBezTo>
                    <a:cubicBezTo>
                      <a:pt x="22713" y="16620"/>
                      <a:pt x="21410" y="14193"/>
                      <a:pt x="19842" y="14193"/>
                    </a:cubicBezTo>
                    <a:cubicBezTo>
                      <a:pt x="19703" y="14193"/>
                      <a:pt x="19562" y="14212"/>
                      <a:pt x="19419" y="14253"/>
                    </a:cubicBezTo>
                    <a:cubicBezTo>
                      <a:pt x="17577" y="14811"/>
                      <a:pt x="16991" y="16848"/>
                      <a:pt x="17382" y="19861"/>
                    </a:cubicBezTo>
                    <a:cubicBezTo>
                      <a:pt x="17745" y="22874"/>
                      <a:pt x="18330" y="29486"/>
                      <a:pt x="18386" y="30100"/>
                    </a:cubicBezTo>
                    <a:cubicBezTo>
                      <a:pt x="18429" y="30553"/>
                      <a:pt x="18239" y="31172"/>
                      <a:pt x="17764" y="31172"/>
                    </a:cubicBezTo>
                    <a:cubicBezTo>
                      <a:pt x="17624" y="31172"/>
                      <a:pt x="17460" y="31119"/>
                      <a:pt x="17270" y="30992"/>
                    </a:cubicBezTo>
                    <a:cubicBezTo>
                      <a:pt x="16612" y="30538"/>
                      <a:pt x="13328" y="27015"/>
                      <a:pt x="10880" y="27015"/>
                    </a:cubicBezTo>
                    <a:cubicBezTo>
                      <a:pt x="10321" y="27015"/>
                      <a:pt x="9805" y="27199"/>
                      <a:pt x="9375" y="27645"/>
                    </a:cubicBezTo>
                    <a:cubicBezTo>
                      <a:pt x="7031" y="30044"/>
                      <a:pt x="9459" y="38246"/>
                      <a:pt x="9710" y="39139"/>
                    </a:cubicBezTo>
                    <a:cubicBezTo>
                      <a:pt x="9989" y="40060"/>
                      <a:pt x="9793" y="40450"/>
                      <a:pt x="9375" y="40673"/>
                    </a:cubicBezTo>
                    <a:cubicBezTo>
                      <a:pt x="9352" y="40686"/>
                      <a:pt x="9326" y="40691"/>
                      <a:pt x="9298" y="40691"/>
                    </a:cubicBezTo>
                    <a:cubicBezTo>
                      <a:pt x="8799" y="40691"/>
                      <a:pt x="7430" y="38922"/>
                      <a:pt x="6111" y="37577"/>
                    </a:cubicBezTo>
                    <a:cubicBezTo>
                      <a:pt x="5118" y="36584"/>
                      <a:pt x="3909" y="35606"/>
                      <a:pt x="2842" y="35606"/>
                    </a:cubicBezTo>
                    <a:cubicBezTo>
                      <a:pt x="2379" y="35606"/>
                      <a:pt x="1943" y="35790"/>
                      <a:pt x="1563" y="36238"/>
                    </a:cubicBezTo>
                    <a:cubicBezTo>
                      <a:pt x="336" y="37744"/>
                      <a:pt x="1" y="43910"/>
                      <a:pt x="5943" y="53898"/>
                    </a:cubicBezTo>
                    <a:lnTo>
                      <a:pt x="9012" y="58361"/>
                    </a:lnTo>
                    <a:lnTo>
                      <a:pt x="14425" y="57999"/>
                    </a:lnTo>
                    <a:cubicBezTo>
                      <a:pt x="25975" y="56548"/>
                      <a:pt x="30634" y="52475"/>
                      <a:pt x="31052" y="50578"/>
                    </a:cubicBezTo>
                    <a:cubicBezTo>
                      <a:pt x="31471" y="48708"/>
                      <a:pt x="29211" y="48067"/>
                      <a:pt x="27202" y="47844"/>
                    </a:cubicBezTo>
                    <a:cubicBezTo>
                      <a:pt x="25222" y="47620"/>
                      <a:pt x="22850" y="47648"/>
                      <a:pt x="22766" y="47174"/>
                    </a:cubicBezTo>
                    <a:cubicBezTo>
                      <a:pt x="22683" y="46700"/>
                      <a:pt x="22878" y="46309"/>
                      <a:pt x="23743" y="45946"/>
                    </a:cubicBezTo>
                    <a:cubicBezTo>
                      <a:pt x="24608" y="45584"/>
                      <a:pt x="32559" y="42459"/>
                      <a:pt x="33033" y="39139"/>
                    </a:cubicBezTo>
                    <a:cubicBezTo>
                      <a:pt x="33480" y="35791"/>
                      <a:pt x="26449" y="35261"/>
                      <a:pt x="25501" y="34954"/>
                    </a:cubicBezTo>
                    <a:cubicBezTo>
                      <a:pt x="24580" y="34619"/>
                      <a:pt x="25054" y="33838"/>
                      <a:pt x="25556" y="33531"/>
                    </a:cubicBezTo>
                    <a:cubicBezTo>
                      <a:pt x="26031" y="33197"/>
                      <a:pt x="31638" y="29570"/>
                      <a:pt x="34233" y="28007"/>
                    </a:cubicBezTo>
                    <a:cubicBezTo>
                      <a:pt x="36827" y="26473"/>
                      <a:pt x="38083" y="24743"/>
                      <a:pt x="37385" y="22958"/>
                    </a:cubicBezTo>
                    <a:cubicBezTo>
                      <a:pt x="36716" y="21256"/>
                      <a:pt x="33619" y="21814"/>
                      <a:pt x="32196" y="21590"/>
                    </a:cubicBezTo>
                    <a:cubicBezTo>
                      <a:pt x="30773" y="21367"/>
                      <a:pt x="31387" y="19693"/>
                      <a:pt x="31387" y="19693"/>
                    </a:cubicBezTo>
                    <a:cubicBezTo>
                      <a:pt x="31387" y="19693"/>
                      <a:pt x="33842" y="16039"/>
                      <a:pt x="37330" y="8701"/>
                    </a:cubicBezTo>
                    <a:cubicBezTo>
                      <a:pt x="40845" y="1364"/>
                      <a:pt x="37302" y="164"/>
                      <a:pt x="37302" y="164"/>
                    </a:cubicBezTo>
                    <a:lnTo>
                      <a:pt x="37302" y="164"/>
                    </a:lnTo>
                    <a:lnTo>
                      <a:pt x="37358" y="248"/>
                    </a:lnTo>
                    <a:cubicBezTo>
                      <a:pt x="37358" y="248"/>
                      <a:pt x="36982" y="1"/>
                      <a:pt x="36334" y="1"/>
                    </a:cubicBezTo>
                    <a:close/>
                  </a:path>
                </a:pathLst>
              </a:custGeom>
              <a:solidFill>
                <a:srgbClr val="6797FF">
                  <a:alpha val="608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491;p42"/>
              <p:cNvSpPr/>
              <p:nvPr/>
            </p:nvSpPr>
            <p:spPr>
              <a:xfrm>
                <a:off x="5432300" y="3982875"/>
                <a:ext cx="721925" cy="1477975"/>
              </a:xfrm>
              <a:custGeom>
                <a:avLst/>
                <a:gdLst/>
                <a:ahLst/>
                <a:cxnLst/>
                <a:rect l="l" t="t" r="r" b="b"/>
                <a:pathLst>
                  <a:path w="28877" h="59119" extrusionOk="0">
                    <a:moveTo>
                      <a:pt x="28876" y="0"/>
                    </a:moveTo>
                    <a:lnTo>
                      <a:pt x="28793" y="140"/>
                    </a:lnTo>
                    <a:lnTo>
                      <a:pt x="28570" y="586"/>
                    </a:lnTo>
                    <a:lnTo>
                      <a:pt x="27733" y="2344"/>
                    </a:lnTo>
                    <a:cubicBezTo>
                      <a:pt x="27007" y="3850"/>
                      <a:pt x="25947" y="5998"/>
                      <a:pt x="24636" y="8677"/>
                    </a:cubicBezTo>
                    <a:cubicBezTo>
                      <a:pt x="22013" y="14061"/>
                      <a:pt x="18386" y="21455"/>
                      <a:pt x="14341" y="29601"/>
                    </a:cubicBezTo>
                    <a:cubicBezTo>
                      <a:pt x="10268" y="37748"/>
                      <a:pt x="6641" y="45169"/>
                      <a:pt x="4046" y="50525"/>
                    </a:cubicBezTo>
                    <a:cubicBezTo>
                      <a:pt x="2763" y="53232"/>
                      <a:pt x="1703" y="55408"/>
                      <a:pt x="1005" y="56914"/>
                    </a:cubicBezTo>
                    <a:lnTo>
                      <a:pt x="196" y="58672"/>
                    </a:lnTo>
                    <a:lnTo>
                      <a:pt x="1" y="59118"/>
                    </a:lnTo>
                    <a:cubicBezTo>
                      <a:pt x="57" y="59035"/>
                      <a:pt x="140" y="58867"/>
                      <a:pt x="224" y="58672"/>
                    </a:cubicBezTo>
                    <a:cubicBezTo>
                      <a:pt x="419" y="58253"/>
                      <a:pt x="726" y="57668"/>
                      <a:pt x="1089" y="56942"/>
                    </a:cubicBezTo>
                    <a:cubicBezTo>
                      <a:pt x="1814" y="55436"/>
                      <a:pt x="2875" y="53260"/>
                      <a:pt x="4158" y="50581"/>
                    </a:cubicBezTo>
                    <a:cubicBezTo>
                      <a:pt x="6780" y="45197"/>
                      <a:pt x="10435" y="37803"/>
                      <a:pt x="14481" y="29657"/>
                    </a:cubicBezTo>
                    <a:cubicBezTo>
                      <a:pt x="18526" y="21510"/>
                      <a:pt x="22181" y="14117"/>
                      <a:pt x="24775" y="8733"/>
                    </a:cubicBezTo>
                    <a:cubicBezTo>
                      <a:pt x="26059" y="6054"/>
                      <a:pt x="27119" y="3878"/>
                      <a:pt x="27816" y="2344"/>
                    </a:cubicBezTo>
                    <a:cubicBezTo>
                      <a:pt x="28151" y="1590"/>
                      <a:pt x="28430" y="1005"/>
                      <a:pt x="28625" y="614"/>
                    </a:cubicBezTo>
                    <a:cubicBezTo>
                      <a:pt x="28709" y="419"/>
                      <a:pt x="28793" y="251"/>
                      <a:pt x="28821" y="168"/>
                    </a:cubicBezTo>
                    <a:cubicBezTo>
                      <a:pt x="28876" y="56"/>
                      <a:pt x="28876" y="0"/>
                      <a:pt x="28876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492;p42"/>
              <p:cNvSpPr/>
              <p:nvPr/>
            </p:nvSpPr>
            <p:spPr>
              <a:xfrm>
                <a:off x="5834050" y="4270925"/>
                <a:ext cx="62800" cy="239950"/>
              </a:xfrm>
              <a:custGeom>
                <a:avLst/>
                <a:gdLst/>
                <a:ahLst/>
                <a:cxnLst/>
                <a:rect l="l" t="t" r="r" b="b"/>
                <a:pathLst>
                  <a:path w="2512" h="9598" extrusionOk="0">
                    <a:moveTo>
                      <a:pt x="1" y="0"/>
                    </a:moveTo>
                    <a:cubicBezTo>
                      <a:pt x="1" y="140"/>
                      <a:pt x="29" y="252"/>
                      <a:pt x="84" y="391"/>
                    </a:cubicBezTo>
                    <a:cubicBezTo>
                      <a:pt x="140" y="670"/>
                      <a:pt x="224" y="1033"/>
                      <a:pt x="336" y="1423"/>
                    </a:cubicBezTo>
                    <a:cubicBezTo>
                      <a:pt x="559" y="2344"/>
                      <a:pt x="866" y="3488"/>
                      <a:pt x="1173" y="4827"/>
                    </a:cubicBezTo>
                    <a:cubicBezTo>
                      <a:pt x="1507" y="6166"/>
                      <a:pt x="1814" y="7366"/>
                      <a:pt x="2065" y="8231"/>
                    </a:cubicBezTo>
                    <a:cubicBezTo>
                      <a:pt x="2177" y="8649"/>
                      <a:pt x="2288" y="8984"/>
                      <a:pt x="2372" y="9235"/>
                    </a:cubicBezTo>
                    <a:cubicBezTo>
                      <a:pt x="2400" y="9347"/>
                      <a:pt x="2456" y="9486"/>
                      <a:pt x="2512" y="9598"/>
                    </a:cubicBezTo>
                    <a:cubicBezTo>
                      <a:pt x="2512" y="9458"/>
                      <a:pt x="2484" y="9319"/>
                      <a:pt x="2428" y="9207"/>
                    </a:cubicBezTo>
                    <a:cubicBezTo>
                      <a:pt x="2372" y="8928"/>
                      <a:pt x="2288" y="8566"/>
                      <a:pt x="2177" y="8175"/>
                    </a:cubicBezTo>
                    <a:lnTo>
                      <a:pt x="1368" y="4771"/>
                    </a:lnTo>
                    <a:cubicBezTo>
                      <a:pt x="1033" y="3432"/>
                      <a:pt x="726" y="2232"/>
                      <a:pt x="447" y="1368"/>
                    </a:cubicBezTo>
                    <a:cubicBezTo>
                      <a:pt x="336" y="949"/>
                      <a:pt x="224" y="614"/>
                      <a:pt x="140" y="363"/>
                    </a:cubicBezTo>
                    <a:cubicBezTo>
                      <a:pt x="112" y="224"/>
                      <a:pt x="57" y="112"/>
                      <a:pt x="1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493;p42"/>
              <p:cNvSpPr/>
              <p:nvPr/>
            </p:nvSpPr>
            <p:spPr>
              <a:xfrm>
                <a:off x="5909375" y="4431325"/>
                <a:ext cx="274150" cy="81725"/>
              </a:xfrm>
              <a:custGeom>
                <a:avLst/>
                <a:gdLst/>
                <a:ahLst/>
                <a:cxnLst/>
                <a:rect l="l" t="t" r="r" b="b"/>
                <a:pathLst>
                  <a:path w="10966" h="3269" extrusionOk="0">
                    <a:moveTo>
                      <a:pt x="10934" y="0"/>
                    </a:moveTo>
                    <a:cubicBezTo>
                      <a:pt x="10837" y="0"/>
                      <a:pt x="8394" y="661"/>
                      <a:pt x="5441" y="1536"/>
                    </a:cubicBezTo>
                    <a:cubicBezTo>
                      <a:pt x="2428" y="2456"/>
                      <a:pt x="1" y="3210"/>
                      <a:pt x="1" y="3265"/>
                    </a:cubicBezTo>
                    <a:cubicBezTo>
                      <a:pt x="1" y="3268"/>
                      <a:pt x="4" y="3269"/>
                      <a:pt x="11" y="3269"/>
                    </a:cubicBezTo>
                    <a:cubicBezTo>
                      <a:pt x="188" y="3269"/>
                      <a:pt x="2597" y="2590"/>
                      <a:pt x="5497" y="1731"/>
                    </a:cubicBezTo>
                    <a:cubicBezTo>
                      <a:pt x="8510" y="838"/>
                      <a:pt x="10965" y="57"/>
                      <a:pt x="10937" y="1"/>
                    </a:cubicBezTo>
                    <a:cubicBezTo>
                      <a:pt x="10937" y="1"/>
                      <a:pt x="10936" y="0"/>
                      <a:pt x="1093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494;p42"/>
              <p:cNvSpPr/>
              <p:nvPr/>
            </p:nvSpPr>
            <p:spPr>
              <a:xfrm>
                <a:off x="5739900" y="4807450"/>
                <a:ext cx="25250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10100" h="599" extrusionOk="0">
                    <a:moveTo>
                      <a:pt x="9891" y="1"/>
                    </a:moveTo>
                    <a:cubicBezTo>
                      <a:pt x="9821" y="1"/>
                      <a:pt x="9751" y="8"/>
                      <a:pt x="9681" y="22"/>
                    </a:cubicBezTo>
                    <a:lnTo>
                      <a:pt x="8621" y="105"/>
                    </a:lnTo>
                    <a:cubicBezTo>
                      <a:pt x="7701" y="189"/>
                      <a:pt x="6445" y="273"/>
                      <a:pt x="5050" y="357"/>
                    </a:cubicBezTo>
                    <a:cubicBezTo>
                      <a:pt x="3655" y="412"/>
                      <a:pt x="2400" y="440"/>
                      <a:pt x="1479" y="440"/>
                    </a:cubicBezTo>
                    <a:lnTo>
                      <a:pt x="391" y="440"/>
                    </a:lnTo>
                    <a:cubicBezTo>
                      <a:pt x="252" y="440"/>
                      <a:pt x="112" y="440"/>
                      <a:pt x="0" y="468"/>
                    </a:cubicBezTo>
                    <a:cubicBezTo>
                      <a:pt x="112" y="496"/>
                      <a:pt x="252" y="524"/>
                      <a:pt x="391" y="524"/>
                    </a:cubicBezTo>
                    <a:cubicBezTo>
                      <a:pt x="642" y="552"/>
                      <a:pt x="1005" y="580"/>
                      <a:pt x="1479" y="580"/>
                    </a:cubicBezTo>
                    <a:cubicBezTo>
                      <a:pt x="1860" y="591"/>
                      <a:pt x="2299" y="598"/>
                      <a:pt x="2782" y="598"/>
                    </a:cubicBezTo>
                    <a:cubicBezTo>
                      <a:pt x="3464" y="598"/>
                      <a:pt x="4233" y="585"/>
                      <a:pt x="5050" y="552"/>
                    </a:cubicBezTo>
                    <a:cubicBezTo>
                      <a:pt x="6445" y="496"/>
                      <a:pt x="7701" y="357"/>
                      <a:pt x="8621" y="245"/>
                    </a:cubicBezTo>
                    <a:cubicBezTo>
                      <a:pt x="9068" y="189"/>
                      <a:pt x="9458" y="133"/>
                      <a:pt x="9709" y="105"/>
                    </a:cubicBezTo>
                    <a:cubicBezTo>
                      <a:pt x="9821" y="78"/>
                      <a:pt x="9960" y="50"/>
                      <a:pt x="10100" y="22"/>
                    </a:cubicBezTo>
                    <a:cubicBezTo>
                      <a:pt x="10030" y="8"/>
                      <a:pt x="9960" y="1"/>
                      <a:pt x="989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495;p42"/>
              <p:cNvSpPr/>
              <p:nvPr/>
            </p:nvSpPr>
            <p:spPr>
              <a:xfrm>
                <a:off x="5623425" y="4614775"/>
                <a:ext cx="118600" cy="202300"/>
              </a:xfrm>
              <a:custGeom>
                <a:avLst/>
                <a:gdLst/>
                <a:ahLst/>
                <a:cxnLst/>
                <a:rect l="l" t="t" r="r" b="b"/>
                <a:pathLst>
                  <a:path w="4744" h="8092" extrusionOk="0">
                    <a:moveTo>
                      <a:pt x="0" y="1"/>
                    </a:moveTo>
                    <a:cubicBezTo>
                      <a:pt x="56" y="112"/>
                      <a:pt x="112" y="252"/>
                      <a:pt x="168" y="363"/>
                    </a:cubicBezTo>
                    <a:cubicBezTo>
                      <a:pt x="279" y="559"/>
                      <a:pt x="447" y="866"/>
                      <a:pt x="642" y="1228"/>
                    </a:cubicBezTo>
                    <a:cubicBezTo>
                      <a:pt x="1060" y="1982"/>
                      <a:pt x="1646" y="2986"/>
                      <a:pt x="2288" y="4102"/>
                    </a:cubicBezTo>
                    <a:cubicBezTo>
                      <a:pt x="2958" y="5218"/>
                      <a:pt x="3543" y="6222"/>
                      <a:pt x="3990" y="6920"/>
                    </a:cubicBezTo>
                    <a:cubicBezTo>
                      <a:pt x="4213" y="7282"/>
                      <a:pt x="4408" y="7589"/>
                      <a:pt x="4520" y="7785"/>
                    </a:cubicBezTo>
                    <a:cubicBezTo>
                      <a:pt x="4576" y="7896"/>
                      <a:pt x="4659" y="7980"/>
                      <a:pt x="4743" y="8091"/>
                    </a:cubicBezTo>
                    <a:cubicBezTo>
                      <a:pt x="4715" y="7952"/>
                      <a:pt x="4659" y="7840"/>
                      <a:pt x="4576" y="7729"/>
                    </a:cubicBezTo>
                    <a:cubicBezTo>
                      <a:pt x="4464" y="7533"/>
                      <a:pt x="4297" y="7227"/>
                      <a:pt x="4101" y="6864"/>
                    </a:cubicBezTo>
                    <a:cubicBezTo>
                      <a:pt x="3683" y="6111"/>
                      <a:pt x="3097" y="5106"/>
                      <a:pt x="2455" y="3990"/>
                    </a:cubicBezTo>
                    <a:cubicBezTo>
                      <a:pt x="1814" y="2874"/>
                      <a:pt x="1200" y="1870"/>
                      <a:pt x="754" y="1145"/>
                    </a:cubicBezTo>
                    <a:cubicBezTo>
                      <a:pt x="530" y="782"/>
                      <a:pt x="363" y="503"/>
                      <a:pt x="223" y="308"/>
                    </a:cubicBezTo>
                    <a:cubicBezTo>
                      <a:pt x="168" y="196"/>
                      <a:pt x="84" y="84"/>
                      <a:pt x="0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496;p42"/>
              <p:cNvSpPr/>
              <p:nvPr/>
            </p:nvSpPr>
            <p:spPr>
              <a:xfrm>
                <a:off x="5439975" y="4866575"/>
                <a:ext cx="154175" cy="256700"/>
              </a:xfrm>
              <a:custGeom>
                <a:avLst/>
                <a:gdLst/>
                <a:ahLst/>
                <a:cxnLst/>
                <a:rect l="l" t="t" r="r" b="b"/>
                <a:pathLst>
                  <a:path w="6167" h="1026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7" y="140"/>
                      <a:pt x="112" y="279"/>
                      <a:pt x="196" y="419"/>
                    </a:cubicBezTo>
                    <a:lnTo>
                      <a:pt x="838" y="1535"/>
                    </a:lnTo>
                    <a:cubicBezTo>
                      <a:pt x="1396" y="2483"/>
                      <a:pt x="2149" y="3767"/>
                      <a:pt x="2986" y="5190"/>
                    </a:cubicBezTo>
                    <a:cubicBezTo>
                      <a:pt x="3851" y="6612"/>
                      <a:pt x="4632" y="7868"/>
                      <a:pt x="5190" y="8789"/>
                    </a:cubicBezTo>
                    <a:lnTo>
                      <a:pt x="5888" y="9877"/>
                    </a:lnTo>
                    <a:cubicBezTo>
                      <a:pt x="5971" y="10016"/>
                      <a:pt x="6055" y="10156"/>
                      <a:pt x="6167" y="10267"/>
                    </a:cubicBezTo>
                    <a:cubicBezTo>
                      <a:pt x="6111" y="10128"/>
                      <a:pt x="6027" y="9988"/>
                      <a:pt x="5943" y="9849"/>
                    </a:cubicBezTo>
                    <a:lnTo>
                      <a:pt x="5302" y="8733"/>
                    </a:lnTo>
                    <a:cubicBezTo>
                      <a:pt x="4772" y="7784"/>
                      <a:pt x="4018" y="6501"/>
                      <a:pt x="3153" y="5078"/>
                    </a:cubicBezTo>
                    <a:cubicBezTo>
                      <a:pt x="2316" y="3683"/>
                      <a:pt x="1535" y="2400"/>
                      <a:pt x="949" y="1479"/>
                    </a:cubicBezTo>
                    <a:lnTo>
                      <a:pt x="252" y="391"/>
                    </a:lnTo>
                    <a:cubicBezTo>
                      <a:pt x="196" y="251"/>
                      <a:pt x="85" y="112"/>
                      <a:pt x="1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497;p42"/>
              <p:cNvSpPr/>
              <p:nvPr/>
            </p:nvSpPr>
            <p:spPr>
              <a:xfrm>
                <a:off x="5592025" y="5092550"/>
                <a:ext cx="319475" cy="24450"/>
              </a:xfrm>
              <a:custGeom>
                <a:avLst/>
                <a:gdLst/>
                <a:ahLst/>
                <a:cxnLst/>
                <a:rect l="l" t="t" r="r" b="b"/>
                <a:pathLst>
                  <a:path w="12779" h="978" extrusionOk="0">
                    <a:moveTo>
                      <a:pt x="12779" y="1"/>
                    </a:moveTo>
                    <a:cubicBezTo>
                      <a:pt x="12611" y="1"/>
                      <a:pt x="12444" y="1"/>
                      <a:pt x="12276" y="29"/>
                    </a:cubicBezTo>
                    <a:lnTo>
                      <a:pt x="10909" y="196"/>
                    </a:lnTo>
                    <a:cubicBezTo>
                      <a:pt x="9765" y="308"/>
                      <a:pt x="8175" y="475"/>
                      <a:pt x="6390" y="586"/>
                    </a:cubicBezTo>
                    <a:cubicBezTo>
                      <a:pt x="4632" y="726"/>
                      <a:pt x="3014" y="782"/>
                      <a:pt x="1870" y="838"/>
                    </a:cubicBezTo>
                    <a:lnTo>
                      <a:pt x="503" y="893"/>
                    </a:lnTo>
                    <a:cubicBezTo>
                      <a:pt x="336" y="893"/>
                      <a:pt x="168" y="921"/>
                      <a:pt x="1" y="949"/>
                    </a:cubicBezTo>
                    <a:cubicBezTo>
                      <a:pt x="140" y="977"/>
                      <a:pt x="308" y="977"/>
                      <a:pt x="475" y="977"/>
                    </a:cubicBezTo>
                    <a:lnTo>
                      <a:pt x="1870" y="977"/>
                    </a:lnTo>
                    <a:cubicBezTo>
                      <a:pt x="3014" y="949"/>
                      <a:pt x="4604" y="893"/>
                      <a:pt x="6390" y="782"/>
                    </a:cubicBezTo>
                    <a:cubicBezTo>
                      <a:pt x="8175" y="642"/>
                      <a:pt x="9793" y="475"/>
                      <a:pt x="10937" y="308"/>
                    </a:cubicBezTo>
                    <a:cubicBezTo>
                      <a:pt x="11495" y="224"/>
                      <a:pt x="11969" y="168"/>
                      <a:pt x="12304" y="112"/>
                    </a:cubicBezTo>
                    <a:cubicBezTo>
                      <a:pt x="12472" y="84"/>
                      <a:pt x="12611" y="56"/>
                      <a:pt x="1277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498;p42"/>
              <p:cNvSpPr/>
              <p:nvPr/>
            </p:nvSpPr>
            <p:spPr>
              <a:xfrm>
                <a:off x="3812775" y="3743625"/>
                <a:ext cx="1487750" cy="1632125"/>
              </a:xfrm>
              <a:custGeom>
                <a:avLst/>
                <a:gdLst/>
                <a:ahLst/>
                <a:cxnLst/>
                <a:rect l="l" t="t" r="r" b="b"/>
                <a:pathLst>
                  <a:path w="59510" h="65285" extrusionOk="0">
                    <a:moveTo>
                      <a:pt x="1" y="1"/>
                    </a:moveTo>
                    <a:lnTo>
                      <a:pt x="1" y="65285"/>
                    </a:lnTo>
                    <a:lnTo>
                      <a:pt x="59509" y="65285"/>
                    </a:lnTo>
                    <a:lnTo>
                      <a:pt x="59509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499;p42"/>
              <p:cNvSpPr/>
              <p:nvPr/>
            </p:nvSpPr>
            <p:spPr>
              <a:xfrm>
                <a:off x="3595875" y="4070050"/>
                <a:ext cx="1625825" cy="403875"/>
              </a:xfrm>
              <a:custGeom>
                <a:avLst/>
                <a:gdLst/>
                <a:ahLst/>
                <a:cxnLst/>
                <a:rect l="l" t="t" r="r" b="b"/>
                <a:pathLst>
                  <a:path w="65033" h="16155" extrusionOk="0">
                    <a:moveTo>
                      <a:pt x="0" y="1"/>
                    </a:moveTo>
                    <a:lnTo>
                      <a:pt x="0" y="16154"/>
                    </a:lnTo>
                    <a:lnTo>
                      <a:pt x="65032" y="16154"/>
                    </a:lnTo>
                    <a:lnTo>
                      <a:pt x="65032" y="1"/>
                    </a:lnTo>
                    <a:close/>
                  </a:path>
                </a:pathLst>
              </a:custGeom>
              <a:solidFill>
                <a:srgbClr val="A4C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500;p42"/>
              <p:cNvSpPr/>
              <p:nvPr/>
            </p:nvSpPr>
            <p:spPr>
              <a:xfrm>
                <a:off x="3667700" y="4153750"/>
                <a:ext cx="320175" cy="48850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54" extrusionOk="0">
                    <a:moveTo>
                      <a:pt x="1" y="0"/>
                    </a:moveTo>
                    <a:lnTo>
                      <a:pt x="1" y="1953"/>
                    </a:lnTo>
                    <a:lnTo>
                      <a:pt x="12806" y="1953"/>
                    </a:lnTo>
                    <a:lnTo>
                      <a:pt x="12806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501;p42"/>
              <p:cNvSpPr/>
              <p:nvPr/>
            </p:nvSpPr>
            <p:spPr>
              <a:xfrm>
                <a:off x="3667700" y="4238150"/>
                <a:ext cx="320175" cy="49550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82" extrusionOk="0">
                    <a:moveTo>
                      <a:pt x="1" y="0"/>
                    </a:moveTo>
                    <a:lnTo>
                      <a:pt x="1" y="1981"/>
                    </a:lnTo>
                    <a:lnTo>
                      <a:pt x="12806" y="1981"/>
                    </a:lnTo>
                    <a:lnTo>
                      <a:pt x="12806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502;p42"/>
              <p:cNvSpPr/>
              <p:nvPr/>
            </p:nvSpPr>
            <p:spPr>
              <a:xfrm>
                <a:off x="3667700" y="4326025"/>
                <a:ext cx="320175" cy="48850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54" extrusionOk="0">
                    <a:moveTo>
                      <a:pt x="1" y="1"/>
                    </a:moveTo>
                    <a:lnTo>
                      <a:pt x="1" y="1953"/>
                    </a:lnTo>
                    <a:lnTo>
                      <a:pt x="12806" y="1953"/>
                    </a:lnTo>
                    <a:lnTo>
                      <a:pt x="12806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503;p42"/>
              <p:cNvSpPr/>
              <p:nvPr/>
            </p:nvSpPr>
            <p:spPr>
              <a:xfrm>
                <a:off x="4071550" y="4164900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1004" y="1"/>
                    </a:moveTo>
                    <a:cubicBezTo>
                      <a:pt x="335" y="1"/>
                      <a:pt x="0" y="782"/>
                      <a:pt x="474" y="1256"/>
                    </a:cubicBezTo>
                    <a:cubicBezTo>
                      <a:pt x="628" y="1410"/>
                      <a:pt x="814" y="1479"/>
                      <a:pt x="995" y="1479"/>
                    </a:cubicBezTo>
                    <a:cubicBezTo>
                      <a:pt x="1373" y="1479"/>
                      <a:pt x="1730" y="1179"/>
                      <a:pt x="1730" y="726"/>
                    </a:cubicBezTo>
                    <a:cubicBezTo>
                      <a:pt x="1730" y="336"/>
                      <a:pt x="1395" y="1"/>
                      <a:pt x="1004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504;p42"/>
              <p:cNvSpPr/>
              <p:nvPr/>
            </p:nvSpPr>
            <p:spPr>
              <a:xfrm>
                <a:off x="4152450" y="41649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1"/>
                    </a:moveTo>
                    <a:cubicBezTo>
                      <a:pt x="335" y="1"/>
                      <a:pt x="0" y="782"/>
                      <a:pt x="475" y="1256"/>
                    </a:cubicBezTo>
                    <a:cubicBezTo>
                      <a:pt x="628" y="1410"/>
                      <a:pt x="814" y="1479"/>
                      <a:pt x="995" y="1479"/>
                    </a:cubicBezTo>
                    <a:cubicBezTo>
                      <a:pt x="1373" y="1479"/>
                      <a:pt x="1730" y="1179"/>
                      <a:pt x="1730" y="726"/>
                    </a:cubicBezTo>
                    <a:cubicBezTo>
                      <a:pt x="1730" y="336"/>
                      <a:pt x="1395" y="1"/>
                      <a:pt x="1005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505;p42"/>
              <p:cNvSpPr/>
              <p:nvPr/>
            </p:nvSpPr>
            <p:spPr>
              <a:xfrm>
                <a:off x="4234050" y="41649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1"/>
                    </a:moveTo>
                    <a:cubicBezTo>
                      <a:pt x="335" y="1"/>
                      <a:pt x="1" y="782"/>
                      <a:pt x="475" y="1256"/>
                    </a:cubicBezTo>
                    <a:cubicBezTo>
                      <a:pt x="619" y="1410"/>
                      <a:pt x="802" y="1479"/>
                      <a:pt x="983" y="1479"/>
                    </a:cubicBezTo>
                    <a:cubicBezTo>
                      <a:pt x="1360" y="1479"/>
                      <a:pt x="1730" y="1179"/>
                      <a:pt x="1730" y="726"/>
                    </a:cubicBezTo>
                    <a:cubicBezTo>
                      <a:pt x="1702" y="336"/>
                      <a:pt x="1396" y="1"/>
                      <a:pt x="97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506;p42"/>
              <p:cNvSpPr/>
              <p:nvPr/>
            </p:nvSpPr>
            <p:spPr>
              <a:xfrm>
                <a:off x="4314950" y="41649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1"/>
                    </a:moveTo>
                    <a:cubicBezTo>
                      <a:pt x="336" y="1"/>
                      <a:pt x="1" y="782"/>
                      <a:pt x="475" y="1256"/>
                    </a:cubicBezTo>
                    <a:cubicBezTo>
                      <a:pt x="620" y="1410"/>
                      <a:pt x="802" y="1479"/>
                      <a:pt x="983" y="1479"/>
                    </a:cubicBezTo>
                    <a:cubicBezTo>
                      <a:pt x="1361" y="1479"/>
                      <a:pt x="1731" y="1179"/>
                      <a:pt x="1731" y="726"/>
                    </a:cubicBezTo>
                    <a:cubicBezTo>
                      <a:pt x="1731" y="336"/>
                      <a:pt x="1396" y="1"/>
                      <a:pt x="97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507;p42"/>
              <p:cNvSpPr/>
              <p:nvPr/>
            </p:nvSpPr>
            <p:spPr>
              <a:xfrm>
                <a:off x="4942675" y="41649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1"/>
                    </a:moveTo>
                    <a:cubicBezTo>
                      <a:pt x="336" y="1"/>
                      <a:pt x="1" y="782"/>
                      <a:pt x="475" y="1256"/>
                    </a:cubicBezTo>
                    <a:cubicBezTo>
                      <a:pt x="629" y="1410"/>
                      <a:pt x="815" y="1479"/>
                      <a:pt x="996" y="1479"/>
                    </a:cubicBezTo>
                    <a:cubicBezTo>
                      <a:pt x="1374" y="1479"/>
                      <a:pt x="1731" y="1179"/>
                      <a:pt x="1731" y="726"/>
                    </a:cubicBezTo>
                    <a:cubicBezTo>
                      <a:pt x="1731" y="336"/>
                      <a:pt x="1396" y="1"/>
                      <a:pt x="1005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508;p42"/>
              <p:cNvSpPr/>
              <p:nvPr/>
            </p:nvSpPr>
            <p:spPr>
              <a:xfrm>
                <a:off x="5025675" y="41649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1"/>
                    </a:moveTo>
                    <a:cubicBezTo>
                      <a:pt x="336" y="1"/>
                      <a:pt x="1" y="782"/>
                      <a:pt x="475" y="1256"/>
                    </a:cubicBezTo>
                    <a:cubicBezTo>
                      <a:pt x="620" y="1410"/>
                      <a:pt x="802" y="1479"/>
                      <a:pt x="983" y="1479"/>
                    </a:cubicBezTo>
                    <a:cubicBezTo>
                      <a:pt x="1361" y="1479"/>
                      <a:pt x="1731" y="1179"/>
                      <a:pt x="1731" y="726"/>
                    </a:cubicBezTo>
                    <a:cubicBezTo>
                      <a:pt x="1731" y="336"/>
                      <a:pt x="1396" y="1"/>
                      <a:pt x="97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509;p42"/>
              <p:cNvSpPr/>
              <p:nvPr/>
            </p:nvSpPr>
            <p:spPr>
              <a:xfrm>
                <a:off x="4395875" y="4164900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977" y="1"/>
                    </a:moveTo>
                    <a:cubicBezTo>
                      <a:pt x="335" y="1"/>
                      <a:pt x="0" y="782"/>
                      <a:pt x="474" y="1256"/>
                    </a:cubicBezTo>
                    <a:cubicBezTo>
                      <a:pt x="619" y="1410"/>
                      <a:pt x="802" y="1479"/>
                      <a:pt x="982" y="1479"/>
                    </a:cubicBezTo>
                    <a:cubicBezTo>
                      <a:pt x="1360" y="1479"/>
                      <a:pt x="1730" y="1179"/>
                      <a:pt x="1730" y="726"/>
                    </a:cubicBezTo>
                    <a:cubicBezTo>
                      <a:pt x="1730" y="336"/>
                      <a:pt x="1395" y="1"/>
                      <a:pt x="97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510;p42"/>
              <p:cNvSpPr/>
              <p:nvPr/>
            </p:nvSpPr>
            <p:spPr>
              <a:xfrm>
                <a:off x="4794125" y="41649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1"/>
                    </a:moveTo>
                    <a:cubicBezTo>
                      <a:pt x="335" y="1"/>
                      <a:pt x="0" y="782"/>
                      <a:pt x="475" y="1256"/>
                    </a:cubicBezTo>
                    <a:cubicBezTo>
                      <a:pt x="619" y="1410"/>
                      <a:pt x="802" y="1479"/>
                      <a:pt x="983" y="1479"/>
                    </a:cubicBezTo>
                    <a:cubicBezTo>
                      <a:pt x="1360" y="1479"/>
                      <a:pt x="1730" y="1179"/>
                      <a:pt x="1730" y="726"/>
                    </a:cubicBezTo>
                    <a:cubicBezTo>
                      <a:pt x="1730" y="336"/>
                      <a:pt x="1395" y="1"/>
                      <a:pt x="97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511;p42"/>
              <p:cNvSpPr/>
              <p:nvPr/>
            </p:nvSpPr>
            <p:spPr>
              <a:xfrm>
                <a:off x="4476775" y="41649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1"/>
                    </a:moveTo>
                    <a:cubicBezTo>
                      <a:pt x="335" y="1"/>
                      <a:pt x="0" y="782"/>
                      <a:pt x="475" y="1256"/>
                    </a:cubicBezTo>
                    <a:cubicBezTo>
                      <a:pt x="628" y="1410"/>
                      <a:pt x="814" y="1479"/>
                      <a:pt x="995" y="1479"/>
                    </a:cubicBezTo>
                    <a:cubicBezTo>
                      <a:pt x="1373" y="1479"/>
                      <a:pt x="1730" y="1179"/>
                      <a:pt x="1730" y="726"/>
                    </a:cubicBezTo>
                    <a:cubicBezTo>
                      <a:pt x="1730" y="336"/>
                      <a:pt x="1395" y="1"/>
                      <a:pt x="1005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512;p42"/>
              <p:cNvSpPr/>
              <p:nvPr/>
            </p:nvSpPr>
            <p:spPr>
              <a:xfrm>
                <a:off x="4558375" y="4164900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1"/>
                    </a:moveTo>
                    <a:cubicBezTo>
                      <a:pt x="307" y="1"/>
                      <a:pt x="1" y="782"/>
                      <a:pt x="447" y="1256"/>
                    </a:cubicBezTo>
                    <a:cubicBezTo>
                      <a:pt x="601" y="1410"/>
                      <a:pt x="786" y="1479"/>
                      <a:pt x="967" y="1479"/>
                    </a:cubicBezTo>
                    <a:cubicBezTo>
                      <a:pt x="1345" y="1479"/>
                      <a:pt x="1702" y="1179"/>
                      <a:pt x="1702" y="726"/>
                    </a:cubicBezTo>
                    <a:cubicBezTo>
                      <a:pt x="1702" y="336"/>
                      <a:pt x="1368" y="1"/>
                      <a:pt x="977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513;p42"/>
              <p:cNvSpPr/>
              <p:nvPr/>
            </p:nvSpPr>
            <p:spPr>
              <a:xfrm>
                <a:off x="4722275" y="41649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1"/>
                    </a:moveTo>
                    <a:cubicBezTo>
                      <a:pt x="336" y="1"/>
                      <a:pt x="1" y="782"/>
                      <a:pt x="475" y="1256"/>
                    </a:cubicBezTo>
                    <a:cubicBezTo>
                      <a:pt x="620" y="1410"/>
                      <a:pt x="802" y="1479"/>
                      <a:pt x="983" y="1479"/>
                    </a:cubicBezTo>
                    <a:cubicBezTo>
                      <a:pt x="1361" y="1479"/>
                      <a:pt x="1731" y="1179"/>
                      <a:pt x="1731" y="726"/>
                    </a:cubicBezTo>
                    <a:cubicBezTo>
                      <a:pt x="1731" y="336"/>
                      <a:pt x="1396" y="1"/>
                      <a:pt x="977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514;p42"/>
              <p:cNvSpPr/>
              <p:nvPr/>
            </p:nvSpPr>
            <p:spPr>
              <a:xfrm>
                <a:off x="5092650" y="4164900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1005" y="1"/>
                    </a:moveTo>
                    <a:cubicBezTo>
                      <a:pt x="335" y="1"/>
                      <a:pt x="0" y="782"/>
                      <a:pt x="474" y="1256"/>
                    </a:cubicBezTo>
                    <a:cubicBezTo>
                      <a:pt x="628" y="1410"/>
                      <a:pt x="814" y="1479"/>
                      <a:pt x="995" y="1479"/>
                    </a:cubicBezTo>
                    <a:cubicBezTo>
                      <a:pt x="1373" y="1479"/>
                      <a:pt x="1730" y="1179"/>
                      <a:pt x="1730" y="726"/>
                    </a:cubicBezTo>
                    <a:cubicBezTo>
                      <a:pt x="1730" y="336"/>
                      <a:pt x="1395" y="1"/>
                      <a:pt x="1005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515;p42"/>
              <p:cNvSpPr/>
              <p:nvPr/>
            </p:nvSpPr>
            <p:spPr>
              <a:xfrm>
                <a:off x="4639275" y="4164900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1"/>
                    </a:moveTo>
                    <a:cubicBezTo>
                      <a:pt x="336" y="1"/>
                      <a:pt x="1" y="782"/>
                      <a:pt x="447" y="1256"/>
                    </a:cubicBezTo>
                    <a:cubicBezTo>
                      <a:pt x="601" y="1410"/>
                      <a:pt x="787" y="1479"/>
                      <a:pt x="968" y="1479"/>
                    </a:cubicBezTo>
                    <a:cubicBezTo>
                      <a:pt x="1346" y="1479"/>
                      <a:pt x="1703" y="1179"/>
                      <a:pt x="1703" y="726"/>
                    </a:cubicBezTo>
                    <a:cubicBezTo>
                      <a:pt x="1703" y="336"/>
                      <a:pt x="1396" y="1"/>
                      <a:pt x="977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516;p42"/>
              <p:cNvSpPr/>
              <p:nvPr/>
            </p:nvSpPr>
            <p:spPr>
              <a:xfrm>
                <a:off x="4870850" y="41649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1"/>
                    </a:moveTo>
                    <a:cubicBezTo>
                      <a:pt x="335" y="1"/>
                      <a:pt x="0" y="782"/>
                      <a:pt x="475" y="1256"/>
                    </a:cubicBezTo>
                    <a:cubicBezTo>
                      <a:pt x="628" y="1410"/>
                      <a:pt x="814" y="1479"/>
                      <a:pt x="995" y="1479"/>
                    </a:cubicBezTo>
                    <a:cubicBezTo>
                      <a:pt x="1373" y="1479"/>
                      <a:pt x="1730" y="1179"/>
                      <a:pt x="1730" y="726"/>
                    </a:cubicBezTo>
                    <a:cubicBezTo>
                      <a:pt x="1730" y="336"/>
                      <a:pt x="1395" y="1"/>
                      <a:pt x="1005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517;p42"/>
              <p:cNvSpPr/>
              <p:nvPr/>
            </p:nvSpPr>
            <p:spPr>
              <a:xfrm>
                <a:off x="5098925" y="4253475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744" y="1"/>
                    </a:moveTo>
                    <a:cubicBezTo>
                      <a:pt x="368" y="1"/>
                      <a:pt x="0" y="294"/>
                      <a:pt x="0" y="726"/>
                    </a:cubicBezTo>
                    <a:cubicBezTo>
                      <a:pt x="0" y="1145"/>
                      <a:pt x="335" y="1480"/>
                      <a:pt x="754" y="1480"/>
                    </a:cubicBezTo>
                    <a:cubicBezTo>
                      <a:pt x="1395" y="1480"/>
                      <a:pt x="1730" y="671"/>
                      <a:pt x="1256" y="224"/>
                    </a:cubicBezTo>
                    <a:cubicBezTo>
                      <a:pt x="1110" y="70"/>
                      <a:pt x="926" y="1"/>
                      <a:pt x="744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518;p42"/>
              <p:cNvSpPr/>
              <p:nvPr/>
            </p:nvSpPr>
            <p:spPr>
              <a:xfrm>
                <a:off x="5018000" y="4253475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32" y="1"/>
                    </a:moveTo>
                    <a:cubicBezTo>
                      <a:pt x="356" y="1"/>
                      <a:pt x="1" y="294"/>
                      <a:pt x="1" y="726"/>
                    </a:cubicBezTo>
                    <a:cubicBezTo>
                      <a:pt x="1" y="1145"/>
                      <a:pt x="336" y="1480"/>
                      <a:pt x="726" y="1480"/>
                    </a:cubicBezTo>
                    <a:cubicBezTo>
                      <a:pt x="1396" y="1480"/>
                      <a:pt x="1731" y="671"/>
                      <a:pt x="1256" y="224"/>
                    </a:cubicBezTo>
                    <a:cubicBezTo>
                      <a:pt x="1102" y="70"/>
                      <a:pt x="914" y="1"/>
                      <a:pt x="73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519;p42"/>
              <p:cNvSpPr/>
              <p:nvPr/>
            </p:nvSpPr>
            <p:spPr>
              <a:xfrm>
                <a:off x="4937100" y="4253475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32" y="1"/>
                    </a:moveTo>
                    <a:cubicBezTo>
                      <a:pt x="355" y="1"/>
                      <a:pt x="1" y="294"/>
                      <a:pt x="1" y="726"/>
                    </a:cubicBezTo>
                    <a:cubicBezTo>
                      <a:pt x="1" y="1145"/>
                      <a:pt x="336" y="1480"/>
                      <a:pt x="726" y="1480"/>
                    </a:cubicBezTo>
                    <a:cubicBezTo>
                      <a:pt x="1396" y="1480"/>
                      <a:pt x="1730" y="671"/>
                      <a:pt x="1256" y="224"/>
                    </a:cubicBezTo>
                    <a:cubicBezTo>
                      <a:pt x="1102" y="70"/>
                      <a:pt x="914" y="1"/>
                      <a:pt x="73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520;p42"/>
              <p:cNvSpPr/>
              <p:nvPr/>
            </p:nvSpPr>
            <p:spPr>
              <a:xfrm>
                <a:off x="4856200" y="4253475"/>
                <a:ext cx="425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80" extrusionOk="0">
                    <a:moveTo>
                      <a:pt x="732" y="1"/>
                    </a:moveTo>
                    <a:cubicBezTo>
                      <a:pt x="355" y="1"/>
                      <a:pt x="0" y="294"/>
                      <a:pt x="0" y="726"/>
                    </a:cubicBezTo>
                    <a:cubicBezTo>
                      <a:pt x="0" y="1145"/>
                      <a:pt x="335" y="1480"/>
                      <a:pt x="726" y="1480"/>
                    </a:cubicBezTo>
                    <a:cubicBezTo>
                      <a:pt x="1395" y="1480"/>
                      <a:pt x="1702" y="671"/>
                      <a:pt x="1256" y="224"/>
                    </a:cubicBezTo>
                    <a:cubicBezTo>
                      <a:pt x="1101" y="70"/>
                      <a:pt x="914" y="1"/>
                      <a:pt x="73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521;p42"/>
              <p:cNvSpPr/>
              <p:nvPr/>
            </p:nvSpPr>
            <p:spPr>
              <a:xfrm>
                <a:off x="4227775" y="4253475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44" y="1"/>
                    </a:moveTo>
                    <a:cubicBezTo>
                      <a:pt x="368" y="1"/>
                      <a:pt x="0" y="294"/>
                      <a:pt x="0" y="726"/>
                    </a:cubicBezTo>
                    <a:cubicBezTo>
                      <a:pt x="0" y="1145"/>
                      <a:pt x="335" y="1480"/>
                      <a:pt x="754" y="1480"/>
                    </a:cubicBezTo>
                    <a:cubicBezTo>
                      <a:pt x="1395" y="1480"/>
                      <a:pt x="1730" y="671"/>
                      <a:pt x="1256" y="224"/>
                    </a:cubicBezTo>
                    <a:cubicBezTo>
                      <a:pt x="1110" y="70"/>
                      <a:pt x="926" y="1"/>
                      <a:pt x="744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522;p42"/>
              <p:cNvSpPr/>
              <p:nvPr/>
            </p:nvSpPr>
            <p:spPr>
              <a:xfrm>
                <a:off x="4145475" y="4253475"/>
                <a:ext cx="425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80" extrusionOk="0">
                    <a:moveTo>
                      <a:pt x="732" y="1"/>
                    </a:moveTo>
                    <a:cubicBezTo>
                      <a:pt x="355" y="1"/>
                      <a:pt x="0" y="294"/>
                      <a:pt x="0" y="726"/>
                    </a:cubicBezTo>
                    <a:cubicBezTo>
                      <a:pt x="0" y="1145"/>
                      <a:pt x="307" y="1480"/>
                      <a:pt x="726" y="1480"/>
                    </a:cubicBezTo>
                    <a:cubicBezTo>
                      <a:pt x="1367" y="1480"/>
                      <a:pt x="1702" y="671"/>
                      <a:pt x="1256" y="224"/>
                    </a:cubicBezTo>
                    <a:cubicBezTo>
                      <a:pt x="1101" y="70"/>
                      <a:pt x="914" y="1"/>
                      <a:pt x="73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523;p42"/>
              <p:cNvSpPr/>
              <p:nvPr/>
            </p:nvSpPr>
            <p:spPr>
              <a:xfrm>
                <a:off x="4775300" y="4253475"/>
                <a:ext cx="425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1480" extrusionOk="0">
                    <a:moveTo>
                      <a:pt x="731" y="1"/>
                    </a:moveTo>
                    <a:cubicBezTo>
                      <a:pt x="355" y="1"/>
                      <a:pt x="0" y="294"/>
                      <a:pt x="0" y="726"/>
                    </a:cubicBezTo>
                    <a:cubicBezTo>
                      <a:pt x="0" y="1145"/>
                      <a:pt x="307" y="1480"/>
                      <a:pt x="726" y="1480"/>
                    </a:cubicBezTo>
                    <a:cubicBezTo>
                      <a:pt x="1367" y="1480"/>
                      <a:pt x="1702" y="671"/>
                      <a:pt x="1256" y="224"/>
                    </a:cubicBezTo>
                    <a:cubicBezTo>
                      <a:pt x="1101" y="70"/>
                      <a:pt x="914" y="1"/>
                      <a:pt x="73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524;p42"/>
              <p:cNvSpPr/>
              <p:nvPr/>
            </p:nvSpPr>
            <p:spPr>
              <a:xfrm>
                <a:off x="4377025" y="4253475"/>
                <a:ext cx="425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80" extrusionOk="0">
                    <a:moveTo>
                      <a:pt x="732" y="1"/>
                    </a:moveTo>
                    <a:cubicBezTo>
                      <a:pt x="356" y="1"/>
                      <a:pt x="1" y="294"/>
                      <a:pt x="1" y="726"/>
                    </a:cubicBezTo>
                    <a:cubicBezTo>
                      <a:pt x="1" y="1145"/>
                      <a:pt x="336" y="1480"/>
                      <a:pt x="726" y="1480"/>
                    </a:cubicBezTo>
                    <a:cubicBezTo>
                      <a:pt x="1396" y="1480"/>
                      <a:pt x="1703" y="671"/>
                      <a:pt x="1256" y="224"/>
                    </a:cubicBezTo>
                    <a:cubicBezTo>
                      <a:pt x="1102" y="70"/>
                      <a:pt x="914" y="1"/>
                      <a:pt x="73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525;p42"/>
              <p:cNvSpPr/>
              <p:nvPr/>
            </p:nvSpPr>
            <p:spPr>
              <a:xfrm>
                <a:off x="4693675" y="4253475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45" y="1"/>
                    </a:moveTo>
                    <a:cubicBezTo>
                      <a:pt x="368" y="1"/>
                      <a:pt x="1" y="294"/>
                      <a:pt x="1" y="726"/>
                    </a:cubicBezTo>
                    <a:cubicBezTo>
                      <a:pt x="1" y="1145"/>
                      <a:pt x="336" y="1480"/>
                      <a:pt x="754" y="1480"/>
                    </a:cubicBezTo>
                    <a:cubicBezTo>
                      <a:pt x="1396" y="1480"/>
                      <a:pt x="1731" y="671"/>
                      <a:pt x="1256" y="224"/>
                    </a:cubicBezTo>
                    <a:cubicBezTo>
                      <a:pt x="1111" y="70"/>
                      <a:pt x="927" y="1"/>
                      <a:pt x="745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526;p42"/>
              <p:cNvSpPr/>
              <p:nvPr/>
            </p:nvSpPr>
            <p:spPr>
              <a:xfrm>
                <a:off x="4612775" y="4253475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44" y="1"/>
                    </a:moveTo>
                    <a:cubicBezTo>
                      <a:pt x="368" y="1"/>
                      <a:pt x="1" y="294"/>
                      <a:pt x="1" y="726"/>
                    </a:cubicBezTo>
                    <a:cubicBezTo>
                      <a:pt x="1" y="1145"/>
                      <a:pt x="335" y="1480"/>
                      <a:pt x="754" y="1480"/>
                    </a:cubicBezTo>
                    <a:cubicBezTo>
                      <a:pt x="1396" y="1480"/>
                      <a:pt x="1730" y="671"/>
                      <a:pt x="1256" y="224"/>
                    </a:cubicBezTo>
                    <a:cubicBezTo>
                      <a:pt x="1111" y="70"/>
                      <a:pt x="926" y="1"/>
                      <a:pt x="744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2527;p42"/>
              <p:cNvSpPr/>
              <p:nvPr/>
            </p:nvSpPr>
            <p:spPr>
              <a:xfrm>
                <a:off x="4448175" y="4253475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44" y="1"/>
                    </a:moveTo>
                    <a:cubicBezTo>
                      <a:pt x="368" y="1"/>
                      <a:pt x="1" y="294"/>
                      <a:pt x="1" y="726"/>
                    </a:cubicBezTo>
                    <a:cubicBezTo>
                      <a:pt x="1" y="1145"/>
                      <a:pt x="335" y="1480"/>
                      <a:pt x="754" y="1480"/>
                    </a:cubicBezTo>
                    <a:cubicBezTo>
                      <a:pt x="1396" y="1480"/>
                      <a:pt x="1730" y="671"/>
                      <a:pt x="1256" y="224"/>
                    </a:cubicBezTo>
                    <a:cubicBezTo>
                      <a:pt x="1110" y="70"/>
                      <a:pt x="926" y="1"/>
                      <a:pt x="744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2528;p42"/>
              <p:cNvSpPr/>
              <p:nvPr/>
            </p:nvSpPr>
            <p:spPr>
              <a:xfrm>
                <a:off x="4077825" y="4253475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744" y="1"/>
                    </a:moveTo>
                    <a:cubicBezTo>
                      <a:pt x="368" y="1"/>
                      <a:pt x="0" y="294"/>
                      <a:pt x="0" y="726"/>
                    </a:cubicBezTo>
                    <a:cubicBezTo>
                      <a:pt x="0" y="1145"/>
                      <a:pt x="335" y="1480"/>
                      <a:pt x="753" y="1480"/>
                    </a:cubicBezTo>
                    <a:cubicBezTo>
                      <a:pt x="1395" y="1480"/>
                      <a:pt x="1730" y="671"/>
                      <a:pt x="1256" y="224"/>
                    </a:cubicBezTo>
                    <a:cubicBezTo>
                      <a:pt x="1110" y="70"/>
                      <a:pt x="926" y="1"/>
                      <a:pt x="744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2529;p42"/>
              <p:cNvSpPr/>
              <p:nvPr/>
            </p:nvSpPr>
            <p:spPr>
              <a:xfrm>
                <a:off x="4531875" y="4253475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32" y="1"/>
                    </a:moveTo>
                    <a:cubicBezTo>
                      <a:pt x="355" y="1"/>
                      <a:pt x="0" y="294"/>
                      <a:pt x="0" y="726"/>
                    </a:cubicBezTo>
                    <a:cubicBezTo>
                      <a:pt x="0" y="1145"/>
                      <a:pt x="335" y="1480"/>
                      <a:pt x="726" y="1480"/>
                    </a:cubicBezTo>
                    <a:cubicBezTo>
                      <a:pt x="1395" y="1480"/>
                      <a:pt x="1730" y="671"/>
                      <a:pt x="1256" y="224"/>
                    </a:cubicBezTo>
                    <a:cubicBezTo>
                      <a:pt x="1101" y="70"/>
                      <a:pt x="914" y="1"/>
                      <a:pt x="732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2530;p42"/>
              <p:cNvSpPr/>
              <p:nvPr/>
            </p:nvSpPr>
            <p:spPr>
              <a:xfrm>
                <a:off x="4299625" y="4253475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744" y="1"/>
                    </a:moveTo>
                    <a:cubicBezTo>
                      <a:pt x="367" y="1"/>
                      <a:pt x="0" y="294"/>
                      <a:pt x="0" y="726"/>
                    </a:cubicBezTo>
                    <a:cubicBezTo>
                      <a:pt x="0" y="1145"/>
                      <a:pt x="335" y="1480"/>
                      <a:pt x="753" y="1480"/>
                    </a:cubicBezTo>
                    <a:cubicBezTo>
                      <a:pt x="1395" y="1480"/>
                      <a:pt x="1730" y="671"/>
                      <a:pt x="1256" y="224"/>
                    </a:cubicBezTo>
                    <a:cubicBezTo>
                      <a:pt x="1110" y="70"/>
                      <a:pt x="926" y="1"/>
                      <a:pt x="744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2531;p42"/>
              <p:cNvSpPr/>
              <p:nvPr/>
            </p:nvSpPr>
            <p:spPr>
              <a:xfrm>
                <a:off x="4077825" y="4332300"/>
                <a:ext cx="369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79" h="1480" extrusionOk="0">
                    <a:moveTo>
                      <a:pt x="753" y="1"/>
                    </a:moveTo>
                    <a:cubicBezTo>
                      <a:pt x="335" y="1"/>
                      <a:pt x="0" y="335"/>
                      <a:pt x="0" y="726"/>
                    </a:cubicBezTo>
                    <a:cubicBezTo>
                      <a:pt x="0" y="1144"/>
                      <a:pt x="335" y="1479"/>
                      <a:pt x="753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1"/>
                      <a:pt x="75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2532;p42"/>
              <p:cNvSpPr/>
              <p:nvPr/>
            </p:nvSpPr>
            <p:spPr>
              <a:xfrm>
                <a:off x="4158725" y="4332300"/>
                <a:ext cx="3700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80" extrusionOk="0">
                    <a:moveTo>
                      <a:pt x="754" y="1"/>
                    </a:moveTo>
                    <a:cubicBezTo>
                      <a:pt x="335" y="1"/>
                      <a:pt x="0" y="335"/>
                      <a:pt x="0" y="726"/>
                    </a:cubicBezTo>
                    <a:cubicBezTo>
                      <a:pt x="0" y="1144"/>
                      <a:pt x="335" y="1479"/>
                      <a:pt x="754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1"/>
                      <a:pt x="754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2533;p42"/>
              <p:cNvSpPr/>
              <p:nvPr/>
            </p:nvSpPr>
            <p:spPr>
              <a:xfrm>
                <a:off x="4240325" y="4332300"/>
                <a:ext cx="3630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480" extrusionOk="0">
                    <a:moveTo>
                      <a:pt x="726" y="1"/>
                    </a:moveTo>
                    <a:cubicBezTo>
                      <a:pt x="308" y="1"/>
                      <a:pt x="1" y="335"/>
                      <a:pt x="1" y="726"/>
                    </a:cubicBezTo>
                    <a:cubicBezTo>
                      <a:pt x="1" y="1144"/>
                      <a:pt x="308" y="1479"/>
                      <a:pt x="726" y="1479"/>
                    </a:cubicBezTo>
                    <a:cubicBezTo>
                      <a:pt x="1145" y="1479"/>
                      <a:pt x="1451" y="1144"/>
                      <a:pt x="1451" y="726"/>
                    </a:cubicBezTo>
                    <a:cubicBezTo>
                      <a:pt x="1451" y="335"/>
                      <a:pt x="1145" y="1"/>
                      <a:pt x="726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2534;p42"/>
              <p:cNvSpPr/>
              <p:nvPr/>
            </p:nvSpPr>
            <p:spPr>
              <a:xfrm>
                <a:off x="4321225" y="4332300"/>
                <a:ext cx="3700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80" extrusionOk="0">
                    <a:moveTo>
                      <a:pt x="726" y="1"/>
                    </a:moveTo>
                    <a:cubicBezTo>
                      <a:pt x="336" y="1"/>
                      <a:pt x="1" y="335"/>
                      <a:pt x="1" y="726"/>
                    </a:cubicBezTo>
                    <a:cubicBezTo>
                      <a:pt x="1" y="1144"/>
                      <a:pt x="336" y="1479"/>
                      <a:pt x="726" y="1479"/>
                    </a:cubicBezTo>
                    <a:cubicBezTo>
                      <a:pt x="1145" y="1479"/>
                      <a:pt x="1480" y="1144"/>
                      <a:pt x="1480" y="726"/>
                    </a:cubicBezTo>
                    <a:cubicBezTo>
                      <a:pt x="1480" y="335"/>
                      <a:pt x="1145" y="1"/>
                      <a:pt x="726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2535;p42"/>
              <p:cNvSpPr/>
              <p:nvPr/>
            </p:nvSpPr>
            <p:spPr>
              <a:xfrm>
                <a:off x="4948975" y="4332300"/>
                <a:ext cx="369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79" h="1480" extrusionOk="0">
                    <a:moveTo>
                      <a:pt x="753" y="1"/>
                    </a:moveTo>
                    <a:cubicBezTo>
                      <a:pt x="335" y="1"/>
                      <a:pt x="0" y="335"/>
                      <a:pt x="0" y="726"/>
                    </a:cubicBezTo>
                    <a:cubicBezTo>
                      <a:pt x="0" y="1144"/>
                      <a:pt x="335" y="1479"/>
                      <a:pt x="753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1"/>
                      <a:pt x="75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2536;p42"/>
              <p:cNvSpPr/>
              <p:nvPr/>
            </p:nvSpPr>
            <p:spPr>
              <a:xfrm>
                <a:off x="5031950" y="4332300"/>
                <a:ext cx="3700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80" extrusionOk="0">
                    <a:moveTo>
                      <a:pt x="726" y="1"/>
                    </a:moveTo>
                    <a:cubicBezTo>
                      <a:pt x="336" y="1"/>
                      <a:pt x="1" y="335"/>
                      <a:pt x="1" y="726"/>
                    </a:cubicBezTo>
                    <a:cubicBezTo>
                      <a:pt x="1" y="1144"/>
                      <a:pt x="336" y="1479"/>
                      <a:pt x="726" y="1479"/>
                    </a:cubicBezTo>
                    <a:cubicBezTo>
                      <a:pt x="1145" y="1479"/>
                      <a:pt x="1480" y="1144"/>
                      <a:pt x="1480" y="726"/>
                    </a:cubicBezTo>
                    <a:cubicBezTo>
                      <a:pt x="1480" y="335"/>
                      <a:pt x="1145" y="1"/>
                      <a:pt x="726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2537;p42"/>
              <p:cNvSpPr/>
              <p:nvPr/>
            </p:nvSpPr>
            <p:spPr>
              <a:xfrm>
                <a:off x="4402150" y="4332300"/>
                <a:ext cx="369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79" h="1480" extrusionOk="0">
                    <a:moveTo>
                      <a:pt x="753" y="1"/>
                    </a:moveTo>
                    <a:cubicBezTo>
                      <a:pt x="335" y="1"/>
                      <a:pt x="0" y="335"/>
                      <a:pt x="0" y="726"/>
                    </a:cubicBezTo>
                    <a:cubicBezTo>
                      <a:pt x="0" y="1144"/>
                      <a:pt x="335" y="1479"/>
                      <a:pt x="753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1"/>
                      <a:pt x="75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2538;p42"/>
              <p:cNvSpPr/>
              <p:nvPr/>
            </p:nvSpPr>
            <p:spPr>
              <a:xfrm>
                <a:off x="4794125" y="4332300"/>
                <a:ext cx="432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7" extrusionOk="0">
                    <a:moveTo>
                      <a:pt x="977" y="1"/>
                    </a:moveTo>
                    <a:cubicBezTo>
                      <a:pt x="335" y="1"/>
                      <a:pt x="0" y="782"/>
                      <a:pt x="447" y="1256"/>
                    </a:cubicBezTo>
                    <a:cubicBezTo>
                      <a:pt x="600" y="1400"/>
                      <a:pt x="789" y="1466"/>
                      <a:pt x="973" y="1466"/>
                    </a:cubicBezTo>
                    <a:cubicBezTo>
                      <a:pt x="1360" y="1466"/>
                      <a:pt x="1730" y="1179"/>
                      <a:pt x="1730" y="726"/>
                    </a:cubicBezTo>
                    <a:cubicBezTo>
                      <a:pt x="1730" y="335"/>
                      <a:pt x="1395" y="1"/>
                      <a:pt x="97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2539;p42"/>
              <p:cNvSpPr/>
              <p:nvPr/>
            </p:nvSpPr>
            <p:spPr>
              <a:xfrm>
                <a:off x="4483050" y="4332300"/>
                <a:ext cx="3700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80" extrusionOk="0">
                    <a:moveTo>
                      <a:pt x="754" y="1"/>
                    </a:moveTo>
                    <a:cubicBezTo>
                      <a:pt x="335" y="1"/>
                      <a:pt x="1" y="335"/>
                      <a:pt x="1" y="726"/>
                    </a:cubicBezTo>
                    <a:cubicBezTo>
                      <a:pt x="1" y="1144"/>
                      <a:pt x="335" y="1479"/>
                      <a:pt x="754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1"/>
                      <a:pt x="754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2540;p42"/>
              <p:cNvSpPr/>
              <p:nvPr/>
            </p:nvSpPr>
            <p:spPr>
              <a:xfrm>
                <a:off x="4558375" y="4332300"/>
                <a:ext cx="425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67" extrusionOk="0">
                    <a:moveTo>
                      <a:pt x="977" y="1"/>
                    </a:moveTo>
                    <a:cubicBezTo>
                      <a:pt x="307" y="1"/>
                      <a:pt x="1" y="782"/>
                      <a:pt x="447" y="1256"/>
                    </a:cubicBezTo>
                    <a:cubicBezTo>
                      <a:pt x="600" y="1400"/>
                      <a:pt x="786" y="1466"/>
                      <a:pt x="967" y="1466"/>
                    </a:cubicBezTo>
                    <a:cubicBezTo>
                      <a:pt x="1345" y="1466"/>
                      <a:pt x="1702" y="1179"/>
                      <a:pt x="1702" y="726"/>
                    </a:cubicBezTo>
                    <a:cubicBezTo>
                      <a:pt x="1702" y="335"/>
                      <a:pt x="1368" y="1"/>
                      <a:pt x="977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2541;p42"/>
              <p:cNvSpPr/>
              <p:nvPr/>
            </p:nvSpPr>
            <p:spPr>
              <a:xfrm>
                <a:off x="4728550" y="4332300"/>
                <a:ext cx="3700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80" extrusionOk="0">
                    <a:moveTo>
                      <a:pt x="754" y="1"/>
                    </a:moveTo>
                    <a:cubicBezTo>
                      <a:pt x="336" y="1"/>
                      <a:pt x="1" y="335"/>
                      <a:pt x="1" y="726"/>
                    </a:cubicBezTo>
                    <a:cubicBezTo>
                      <a:pt x="1" y="1144"/>
                      <a:pt x="336" y="1479"/>
                      <a:pt x="754" y="1479"/>
                    </a:cubicBezTo>
                    <a:cubicBezTo>
                      <a:pt x="1145" y="1479"/>
                      <a:pt x="1480" y="1144"/>
                      <a:pt x="1480" y="726"/>
                    </a:cubicBezTo>
                    <a:cubicBezTo>
                      <a:pt x="1480" y="335"/>
                      <a:pt x="1145" y="1"/>
                      <a:pt x="754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2542;p42"/>
              <p:cNvSpPr/>
              <p:nvPr/>
            </p:nvSpPr>
            <p:spPr>
              <a:xfrm>
                <a:off x="5092650" y="4332300"/>
                <a:ext cx="43250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67" extrusionOk="0">
                    <a:moveTo>
                      <a:pt x="1005" y="1"/>
                    </a:moveTo>
                    <a:cubicBezTo>
                      <a:pt x="335" y="1"/>
                      <a:pt x="0" y="782"/>
                      <a:pt x="474" y="1256"/>
                    </a:cubicBezTo>
                    <a:cubicBezTo>
                      <a:pt x="628" y="1400"/>
                      <a:pt x="813" y="1466"/>
                      <a:pt x="994" y="1466"/>
                    </a:cubicBezTo>
                    <a:cubicBezTo>
                      <a:pt x="1372" y="1466"/>
                      <a:pt x="1730" y="1179"/>
                      <a:pt x="1730" y="726"/>
                    </a:cubicBezTo>
                    <a:cubicBezTo>
                      <a:pt x="1730" y="335"/>
                      <a:pt x="1395" y="1"/>
                      <a:pt x="1005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2543;p42"/>
              <p:cNvSpPr/>
              <p:nvPr/>
            </p:nvSpPr>
            <p:spPr>
              <a:xfrm>
                <a:off x="4645550" y="4332300"/>
                <a:ext cx="3630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480" extrusionOk="0">
                    <a:moveTo>
                      <a:pt x="726" y="1"/>
                    </a:moveTo>
                    <a:cubicBezTo>
                      <a:pt x="336" y="1"/>
                      <a:pt x="1" y="335"/>
                      <a:pt x="1" y="726"/>
                    </a:cubicBezTo>
                    <a:cubicBezTo>
                      <a:pt x="1" y="1144"/>
                      <a:pt x="336" y="1479"/>
                      <a:pt x="726" y="1479"/>
                    </a:cubicBezTo>
                    <a:cubicBezTo>
                      <a:pt x="1145" y="1479"/>
                      <a:pt x="1452" y="1144"/>
                      <a:pt x="1452" y="726"/>
                    </a:cubicBezTo>
                    <a:cubicBezTo>
                      <a:pt x="1452" y="335"/>
                      <a:pt x="1145" y="1"/>
                      <a:pt x="726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2544;p42"/>
              <p:cNvSpPr/>
              <p:nvPr/>
            </p:nvSpPr>
            <p:spPr>
              <a:xfrm>
                <a:off x="4877125" y="4332300"/>
                <a:ext cx="3700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80" extrusionOk="0">
                    <a:moveTo>
                      <a:pt x="754" y="1"/>
                    </a:moveTo>
                    <a:cubicBezTo>
                      <a:pt x="335" y="1"/>
                      <a:pt x="0" y="335"/>
                      <a:pt x="0" y="726"/>
                    </a:cubicBezTo>
                    <a:cubicBezTo>
                      <a:pt x="0" y="1144"/>
                      <a:pt x="335" y="1479"/>
                      <a:pt x="754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1"/>
                      <a:pt x="754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2545;p42"/>
              <p:cNvSpPr/>
              <p:nvPr/>
            </p:nvSpPr>
            <p:spPr>
              <a:xfrm>
                <a:off x="3595875" y="4568050"/>
                <a:ext cx="1625825" cy="403875"/>
              </a:xfrm>
              <a:custGeom>
                <a:avLst/>
                <a:gdLst/>
                <a:ahLst/>
                <a:cxnLst/>
                <a:rect l="l" t="t" r="r" b="b"/>
                <a:pathLst>
                  <a:path w="65033" h="16155" extrusionOk="0">
                    <a:moveTo>
                      <a:pt x="0" y="1"/>
                    </a:moveTo>
                    <a:lnTo>
                      <a:pt x="0" y="16154"/>
                    </a:lnTo>
                    <a:lnTo>
                      <a:pt x="65032" y="16154"/>
                    </a:lnTo>
                    <a:lnTo>
                      <a:pt x="65032" y="1"/>
                    </a:lnTo>
                    <a:close/>
                  </a:path>
                </a:pathLst>
              </a:custGeom>
              <a:solidFill>
                <a:srgbClr val="A4C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2546;p42"/>
              <p:cNvSpPr/>
              <p:nvPr/>
            </p:nvSpPr>
            <p:spPr>
              <a:xfrm>
                <a:off x="4067350" y="4658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6" y="0"/>
                      <a:pt x="1" y="782"/>
                      <a:pt x="475" y="1256"/>
                    </a:cubicBezTo>
                    <a:cubicBezTo>
                      <a:pt x="629" y="1409"/>
                      <a:pt x="814" y="1478"/>
                      <a:pt x="995" y="1478"/>
                    </a:cubicBezTo>
                    <a:cubicBezTo>
                      <a:pt x="1373" y="1478"/>
                      <a:pt x="1730" y="1179"/>
                      <a:pt x="1730" y="726"/>
                    </a:cubicBezTo>
                    <a:cubicBezTo>
                      <a:pt x="1730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2547;p42"/>
              <p:cNvSpPr/>
              <p:nvPr/>
            </p:nvSpPr>
            <p:spPr>
              <a:xfrm>
                <a:off x="4148950" y="4658725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36" y="0"/>
                      <a:pt x="1" y="782"/>
                      <a:pt x="447" y="1256"/>
                    </a:cubicBezTo>
                    <a:cubicBezTo>
                      <a:pt x="601" y="1409"/>
                      <a:pt x="787" y="1478"/>
                      <a:pt x="968" y="1478"/>
                    </a:cubicBezTo>
                    <a:cubicBezTo>
                      <a:pt x="1346" y="1478"/>
                      <a:pt x="1703" y="1179"/>
                      <a:pt x="1703" y="726"/>
                    </a:cubicBezTo>
                    <a:cubicBezTo>
                      <a:pt x="1703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2548;p42"/>
              <p:cNvSpPr/>
              <p:nvPr/>
            </p:nvSpPr>
            <p:spPr>
              <a:xfrm>
                <a:off x="4229875" y="4658725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977" y="0"/>
                    </a:moveTo>
                    <a:cubicBezTo>
                      <a:pt x="335" y="0"/>
                      <a:pt x="0" y="782"/>
                      <a:pt x="474" y="1256"/>
                    </a:cubicBezTo>
                    <a:cubicBezTo>
                      <a:pt x="619" y="1409"/>
                      <a:pt x="802" y="1478"/>
                      <a:pt x="982" y="1478"/>
                    </a:cubicBezTo>
                    <a:cubicBezTo>
                      <a:pt x="1360" y="1478"/>
                      <a:pt x="1730" y="1179"/>
                      <a:pt x="1730" y="726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2549;p42"/>
              <p:cNvSpPr/>
              <p:nvPr/>
            </p:nvSpPr>
            <p:spPr>
              <a:xfrm>
                <a:off x="4310775" y="4658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5" y="0"/>
                      <a:pt x="0" y="782"/>
                      <a:pt x="475" y="1256"/>
                    </a:cubicBezTo>
                    <a:cubicBezTo>
                      <a:pt x="619" y="1409"/>
                      <a:pt x="802" y="1478"/>
                      <a:pt x="983" y="1478"/>
                    </a:cubicBezTo>
                    <a:cubicBezTo>
                      <a:pt x="1360" y="1478"/>
                      <a:pt x="1730" y="1179"/>
                      <a:pt x="1730" y="726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2550;p42"/>
              <p:cNvSpPr/>
              <p:nvPr/>
            </p:nvSpPr>
            <p:spPr>
              <a:xfrm>
                <a:off x="4939200" y="4658725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35" y="0"/>
                      <a:pt x="0" y="782"/>
                      <a:pt x="447" y="1256"/>
                    </a:cubicBezTo>
                    <a:cubicBezTo>
                      <a:pt x="600" y="1409"/>
                      <a:pt x="786" y="1478"/>
                      <a:pt x="967" y="1478"/>
                    </a:cubicBezTo>
                    <a:cubicBezTo>
                      <a:pt x="1345" y="1478"/>
                      <a:pt x="1702" y="1179"/>
                      <a:pt x="1702" y="726"/>
                    </a:cubicBezTo>
                    <a:cubicBezTo>
                      <a:pt x="1702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2551;p42"/>
              <p:cNvSpPr/>
              <p:nvPr/>
            </p:nvSpPr>
            <p:spPr>
              <a:xfrm>
                <a:off x="5021500" y="4658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5" y="0"/>
                      <a:pt x="0" y="782"/>
                      <a:pt x="475" y="1256"/>
                    </a:cubicBezTo>
                    <a:cubicBezTo>
                      <a:pt x="619" y="1409"/>
                      <a:pt x="802" y="1478"/>
                      <a:pt x="983" y="1478"/>
                    </a:cubicBezTo>
                    <a:cubicBezTo>
                      <a:pt x="1360" y="1478"/>
                      <a:pt x="1730" y="1179"/>
                      <a:pt x="1730" y="726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2552;p42"/>
              <p:cNvSpPr/>
              <p:nvPr/>
            </p:nvSpPr>
            <p:spPr>
              <a:xfrm>
                <a:off x="4391675" y="4658675"/>
                <a:ext cx="43275" cy="365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0" extrusionOk="0">
                    <a:moveTo>
                      <a:pt x="1047" y="1"/>
                    </a:moveTo>
                    <a:cubicBezTo>
                      <a:pt x="1033" y="1"/>
                      <a:pt x="1019" y="1"/>
                      <a:pt x="1005" y="2"/>
                    </a:cubicBezTo>
                    <a:cubicBezTo>
                      <a:pt x="336" y="2"/>
                      <a:pt x="1" y="784"/>
                      <a:pt x="475" y="1230"/>
                    </a:cubicBezTo>
                    <a:cubicBezTo>
                      <a:pt x="624" y="1388"/>
                      <a:pt x="813" y="1459"/>
                      <a:pt x="999" y="1459"/>
                    </a:cubicBezTo>
                    <a:cubicBezTo>
                      <a:pt x="1371" y="1459"/>
                      <a:pt x="1730" y="1174"/>
                      <a:pt x="1730" y="728"/>
                    </a:cubicBezTo>
                    <a:cubicBezTo>
                      <a:pt x="1730" y="351"/>
                      <a:pt x="1420" y="1"/>
                      <a:pt x="104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2553;p42"/>
              <p:cNvSpPr/>
              <p:nvPr/>
            </p:nvSpPr>
            <p:spPr>
              <a:xfrm>
                <a:off x="4789950" y="4658725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977" y="0"/>
                    </a:moveTo>
                    <a:cubicBezTo>
                      <a:pt x="335" y="0"/>
                      <a:pt x="0" y="782"/>
                      <a:pt x="474" y="1256"/>
                    </a:cubicBezTo>
                    <a:cubicBezTo>
                      <a:pt x="619" y="1409"/>
                      <a:pt x="801" y="1478"/>
                      <a:pt x="982" y="1478"/>
                    </a:cubicBezTo>
                    <a:cubicBezTo>
                      <a:pt x="1360" y="1478"/>
                      <a:pt x="1730" y="1179"/>
                      <a:pt x="1730" y="726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2554;p42"/>
              <p:cNvSpPr/>
              <p:nvPr/>
            </p:nvSpPr>
            <p:spPr>
              <a:xfrm>
                <a:off x="4473275" y="4658725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08" y="0"/>
                      <a:pt x="1" y="782"/>
                      <a:pt x="447" y="1256"/>
                    </a:cubicBezTo>
                    <a:cubicBezTo>
                      <a:pt x="601" y="1409"/>
                      <a:pt x="787" y="1478"/>
                      <a:pt x="968" y="1478"/>
                    </a:cubicBezTo>
                    <a:cubicBezTo>
                      <a:pt x="1346" y="1478"/>
                      <a:pt x="1703" y="1179"/>
                      <a:pt x="1703" y="726"/>
                    </a:cubicBezTo>
                    <a:cubicBezTo>
                      <a:pt x="1703" y="335"/>
                      <a:pt x="1368" y="0"/>
                      <a:pt x="977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2555;p42"/>
              <p:cNvSpPr/>
              <p:nvPr/>
            </p:nvSpPr>
            <p:spPr>
              <a:xfrm>
                <a:off x="4554200" y="4658725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977" y="0"/>
                    </a:moveTo>
                    <a:cubicBezTo>
                      <a:pt x="335" y="0"/>
                      <a:pt x="0" y="782"/>
                      <a:pt x="447" y="1256"/>
                    </a:cubicBezTo>
                    <a:cubicBezTo>
                      <a:pt x="600" y="1409"/>
                      <a:pt x="789" y="1478"/>
                      <a:pt x="974" y="1478"/>
                    </a:cubicBezTo>
                    <a:cubicBezTo>
                      <a:pt x="1360" y="1478"/>
                      <a:pt x="1730" y="1179"/>
                      <a:pt x="1730" y="726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2556;p42"/>
              <p:cNvSpPr/>
              <p:nvPr/>
            </p:nvSpPr>
            <p:spPr>
              <a:xfrm>
                <a:off x="4718800" y="4658725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07" y="0"/>
                      <a:pt x="0" y="782"/>
                      <a:pt x="447" y="1256"/>
                    </a:cubicBezTo>
                    <a:cubicBezTo>
                      <a:pt x="600" y="1409"/>
                      <a:pt x="786" y="1478"/>
                      <a:pt x="967" y="1478"/>
                    </a:cubicBezTo>
                    <a:cubicBezTo>
                      <a:pt x="1345" y="1478"/>
                      <a:pt x="1702" y="1179"/>
                      <a:pt x="1702" y="726"/>
                    </a:cubicBezTo>
                    <a:cubicBezTo>
                      <a:pt x="1702" y="335"/>
                      <a:pt x="1367" y="0"/>
                      <a:pt x="977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2557;p42"/>
              <p:cNvSpPr/>
              <p:nvPr/>
            </p:nvSpPr>
            <p:spPr>
              <a:xfrm>
                <a:off x="5089350" y="4658700"/>
                <a:ext cx="43075" cy="36475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1459" extrusionOk="0">
                    <a:moveTo>
                      <a:pt x="962" y="1"/>
                    </a:moveTo>
                    <a:cubicBezTo>
                      <a:pt x="316" y="1"/>
                      <a:pt x="0" y="763"/>
                      <a:pt x="439" y="1229"/>
                    </a:cubicBezTo>
                    <a:cubicBezTo>
                      <a:pt x="588" y="1387"/>
                      <a:pt x="777" y="1458"/>
                      <a:pt x="963" y="1458"/>
                    </a:cubicBezTo>
                    <a:cubicBezTo>
                      <a:pt x="1335" y="1458"/>
                      <a:pt x="1695" y="1173"/>
                      <a:pt x="1695" y="727"/>
                    </a:cubicBezTo>
                    <a:cubicBezTo>
                      <a:pt x="1722" y="336"/>
                      <a:pt x="1388" y="1"/>
                      <a:pt x="997" y="1"/>
                    </a:cubicBezTo>
                    <a:cubicBezTo>
                      <a:pt x="985" y="1"/>
                      <a:pt x="974" y="1"/>
                      <a:pt x="962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2558;p42"/>
              <p:cNvSpPr/>
              <p:nvPr/>
            </p:nvSpPr>
            <p:spPr>
              <a:xfrm>
                <a:off x="4635100" y="4658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0"/>
                    </a:moveTo>
                    <a:cubicBezTo>
                      <a:pt x="335" y="0"/>
                      <a:pt x="0" y="782"/>
                      <a:pt x="447" y="1256"/>
                    </a:cubicBezTo>
                    <a:cubicBezTo>
                      <a:pt x="600" y="1409"/>
                      <a:pt x="786" y="1478"/>
                      <a:pt x="968" y="1478"/>
                    </a:cubicBezTo>
                    <a:cubicBezTo>
                      <a:pt x="1348" y="1478"/>
                      <a:pt x="1711" y="1179"/>
                      <a:pt x="1730" y="726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2559;p42"/>
              <p:cNvSpPr/>
              <p:nvPr/>
            </p:nvSpPr>
            <p:spPr>
              <a:xfrm>
                <a:off x="4867350" y="4658725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36" y="0"/>
                      <a:pt x="1" y="782"/>
                      <a:pt x="447" y="1256"/>
                    </a:cubicBezTo>
                    <a:cubicBezTo>
                      <a:pt x="601" y="1409"/>
                      <a:pt x="787" y="1478"/>
                      <a:pt x="968" y="1478"/>
                    </a:cubicBezTo>
                    <a:cubicBezTo>
                      <a:pt x="1346" y="1478"/>
                      <a:pt x="1703" y="1179"/>
                      <a:pt x="1703" y="726"/>
                    </a:cubicBezTo>
                    <a:cubicBezTo>
                      <a:pt x="1703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2560;p42"/>
              <p:cNvSpPr/>
              <p:nvPr/>
            </p:nvSpPr>
            <p:spPr>
              <a:xfrm>
                <a:off x="5095425" y="4747300"/>
                <a:ext cx="425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80" extrusionOk="0">
                    <a:moveTo>
                      <a:pt x="732" y="0"/>
                    </a:moveTo>
                    <a:cubicBezTo>
                      <a:pt x="356" y="0"/>
                      <a:pt x="1" y="294"/>
                      <a:pt x="1" y="726"/>
                    </a:cubicBezTo>
                    <a:cubicBezTo>
                      <a:pt x="1" y="1144"/>
                      <a:pt x="308" y="1479"/>
                      <a:pt x="726" y="1479"/>
                    </a:cubicBezTo>
                    <a:cubicBezTo>
                      <a:pt x="1396" y="1479"/>
                      <a:pt x="1703" y="670"/>
                      <a:pt x="1256" y="224"/>
                    </a:cubicBezTo>
                    <a:cubicBezTo>
                      <a:pt x="1102" y="69"/>
                      <a:pt x="914" y="0"/>
                      <a:pt x="732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2561;p42"/>
              <p:cNvSpPr/>
              <p:nvPr/>
            </p:nvSpPr>
            <p:spPr>
              <a:xfrm>
                <a:off x="5013825" y="47473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44" y="0"/>
                    </a:moveTo>
                    <a:cubicBezTo>
                      <a:pt x="368" y="0"/>
                      <a:pt x="1" y="294"/>
                      <a:pt x="1" y="726"/>
                    </a:cubicBezTo>
                    <a:cubicBezTo>
                      <a:pt x="1" y="1144"/>
                      <a:pt x="335" y="1479"/>
                      <a:pt x="754" y="1479"/>
                    </a:cubicBezTo>
                    <a:cubicBezTo>
                      <a:pt x="1396" y="1479"/>
                      <a:pt x="1730" y="670"/>
                      <a:pt x="1256" y="224"/>
                    </a:cubicBezTo>
                    <a:cubicBezTo>
                      <a:pt x="1110" y="69"/>
                      <a:pt x="926" y="0"/>
                      <a:pt x="74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2562;p42"/>
              <p:cNvSpPr/>
              <p:nvPr/>
            </p:nvSpPr>
            <p:spPr>
              <a:xfrm>
                <a:off x="4932925" y="47473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44" y="0"/>
                    </a:moveTo>
                    <a:cubicBezTo>
                      <a:pt x="368" y="0"/>
                      <a:pt x="0" y="294"/>
                      <a:pt x="0" y="726"/>
                    </a:cubicBezTo>
                    <a:cubicBezTo>
                      <a:pt x="0" y="1144"/>
                      <a:pt x="335" y="1479"/>
                      <a:pt x="754" y="1479"/>
                    </a:cubicBezTo>
                    <a:cubicBezTo>
                      <a:pt x="1395" y="1479"/>
                      <a:pt x="1730" y="670"/>
                      <a:pt x="1256" y="224"/>
                    </a:cubicBezTo>
                    <a:cubicBezTo>
                      <a:pt x="1110" y="69"/>
                      <a:pt x="926" y="0"/>
                      <a:pt x="74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2563;p42"/>
              <p:cNvSpPr/>
              <p:nvPr/>
            </p:nvSpPr>
            <p:spPr>
              <a:xfrm>
                <a:off x="4852025" y="4747300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745" y="0"/>
                    </a:moveTo>
                    <a:cubicBezTo>
                      <a:pt x="370" y="0"/>
                      <a:pt x="9" y="294"/>
                      <a:pt x="28" y="726"/>
                    </a:cubicBezTo>
                    <a:cubicBezTo>
                      <a:pt x="0" y="1144"/>
                      <a:pt x="335" y="1479"/>
                      <a:pt x="753" y="1479"/>
                    </a:cubicBezTo>
                    <a:cubicBezTo>
                      <a:pt x="1395" y="1479"/>
                      <a:pt x="1730" y="670"/>
                      <a:pt x="1256" y="224"/>
                    </a:cubicBezTo>
                    <a:cubicBezTo>
                      <a:pt x="1110" y="69"/>
                      <a:pt x="926" y="0"/>
                      <a:pt x="74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2564;p42"/>
              <p:cNvSpPr/>
              <p:nvPr/>
            </p:nvSpPr>
            <p:spPr>
              <a:xfrm>
                <a:off x="4223600" y="4747300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744" y="0"/>
                    </a:moveTo>
                    <a:cubicBezTo>
                      <a:pt x="368" y="0"/>
                      <a:pt x="0" y="294"/>
                      <a:pt x="0" y="726"/>
                    </a:cubicBezTo>
                    <a:cubicBezTo>
                      <a:pt x="0" y="1144"/>
                      <a:pt x="335" y="1479"/>
                      <a:pt x="753" y="1479"/>
                    </a:cubicBezTo>
                    <a:cubicBezTo>
                      <a:pt x="1395" y="1479"/>
                      <a:pt x="1730" y="670"/>
                      <a:pt x="1256" y="224"/>
                    </a:cubicBezTo>
                    <a:cubicBezTo>
                      <a:pt x="1110" y="69"/>
                      <a:pt x="926" y="0"/>
                      <a:pt x="74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2565;p42"/>
              <p:cNvSpPr/>
              <p:nvPr/>
            </p:nvSpPr>
            <p:spPr>
              <a:xfrm>
                <a:off x="4141300" y="4747300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731" y="0"/>
                    </a:moveTo>
                    <a:cubicBezTo>
                      <a:pt x="355" y="0"/>
                      <a:pt x="0" y="294"/>
                      <a:pt x="0" y="726"/>
                    </a:cubicBezTo>
                    <a:cubicBezTo>
                      <a:pt x="0" y="1144"/>
                      <a:pt x="335" y="1479"/>
                      <a:pt x="725" y="1479"/>
                    </a:cubicBezTo>
                    <a:cubicBezTo>
                      <a:pt x="1395" y="1479"/>
                      <a:pt x="1730" y="670"/>
                      <a:pt x="1255" y="224"/>
                    </a:cubicBezTo>
                    <a:cubicBezTo>
                      <a:pt x="1101" y="69"/>
                      <a:pt x="913" y="0"/>
                      <a:pt x="731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2566;p42"/>
              <p:cNvSpPr/>
              <p:nvPr/>
            </p:nvSpPr>
            <p:spPr>
              <a:xfrm>
                <a:off x="4771100" y="4747300"/>
                <a:ext cx="425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80" extrusionOk="0">
                    <a:moveTo>
                      <a:pt x="732" y="0"/>
                    </a:moveTo>
                    <a:cubicBezTo>
                      <a:pt x="356" y="0"/>
                      <a:pt x="1" y="294"/>
                      <a:pt x="1" y="726"/>
                    </a:cubicBezTo>
                    <a:cubicBezTo>
                      <a:pt x="1" y="1144"/>
                      <a:pt x="336" y="1479"/>
                      <a:pt x="726" y="1479"/>
                    </a:cubicBezTo>
                    <a:cubicBezTo>
                      <a:pt x="1396" y="1479"/>
                      <a:pt x="1703" y="670"/>
                      <a:pt x="1256" y="224"/>
                    </a:cubicBezTo>
                    <a:cubicBezTo>
                      <a:pt x="1102" y="69"/>
                      <a:pt x="914" y="0"/>
                      <a:pt x="732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2567;p42"/>
              <p:cNvSpPr/>
              <p:nvPr/>
            </p:nvSpPr>
            <p:spPr>
              <a:xfrm>
                <a:off x="4372850" y="47473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32" y="0"/>
                    </a:moveTo>
                    <a:cubicBezTo>
                      <a:pt x="355" y="0"/>
                      <a:pt x="0" y="294"/>
                      <a:pt x="0" y="726"/>
                    </a:cubicBezTo>
                    <a:cubicBezTo>
                      <a:pt x="0" y="1144"/>
                      <a:pt x="335" y="1479"/>
                      <a:pt x="726" y="1479"/>
                    </a:cubicBezTo>
                    <a:cubicBezTo>
                      <a:pt x="1395" y="1479"/>
                      <a:pt x="1730" y="670"/>
                      <a:pt x="1256" y="224"/>
                    </a:cubicBezTo>
                    <a:cubicBezTo>
                      <a:pt x="1101" y="69"/>
                      <a:pt x="914" y="0"/>
                      <a:pt x="732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2568;p42"/>
              <p:cNvSpPr/>
              <p:nvPr/>
            </p:nvSpPr>
            <p:spPr>
              <a:xfrm>
                <a:off x="4689725" y="4747300"/>
                <a:ext cx="430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1480" extrusionOk="0">
                    <a:moveTo>
                      <a:pt x="736" y="0"/>
                    </a:moveTo>
                    <a:cubicBezTo>
                      <a:pt x="362" y="0"/>
                      <a:pt x="1" y="294"/>
                      <a:pt x="19" y="726"/>
                    </a:cubicBezTo>
                    <a:cubicBezTo>
                      <a:pt x="19" y="1144"/>
                      <a:pt x="326" y="1479"/>
                      <a:pt x="745" y="1479"/>
                    </a:cubicBezTo>
                    <a:cubicBezTo>
                      <a:pt x="1387" y="1479"/>
                      <a:pt x="1721" y="670"/>
                      <a:pt x="1247" y="224"/>
                    </a:cubicBezTo>
                    <a:cubicBezTo>
                      <a:pt x="1101" y="69"/>
                      <a:pt x="917" y="0"/>
                      <a:pt x="736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2569;p42"/>
              <p:cNvSpPr/>
              <p:nvPr/>
            </p:nvSpPr>
            <p:spPr>
              <a:xfrm>
                <a:off x="4608600" y="47473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44" y="0"/>
                    </a:moveTo>
                    <a:cubicBezTo>
                      <a:pt x="368" y="0"/>
                      <a:pt x="0" y="294"/>
                      <a:pt x="0" y="726"/>
                    </a:cubicBezTo>
                    <a:cubicBezTo>
                      <a:pt x="0" y="1144"/>
                      <a:pt x="335" y="1479"/>
                      <a:pt x="754" y="1479"/>
                    </a:cubicBezTo>
                    <a:cubicBezTo>
                      <a:pt x="1395" y="1479"/>
                      <a:pt x="1730" y="670"/>
                      <a:pt x="1256" y="224"/>
                    </a:cubicBezTo>
                    <a:cubicBezTo>
                      <a:pt x="1110" y="69"/>
                      <a:pt x="926" y="0"/>
                      <a:pt x="744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2570;p42"/>
              <p:cNvSpPr/>
              <p:nvPr/>
            </p:nvSpPr>
            <p:spPr>
              <a:xfrm>
                <a:off x="4444225" y="4747300"/>
                <a:ext cx="4302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21" h="1480" extrusionOk="0">
                    <a:moveTo>
                      <a:pt x="736" y="0"/>
                    </a:moveTo>
                    <a:cubicBezTo>
                      <a:pt x="362" y="0"/>
                      <a:pt x="0" y="294"/>
                      <a:pt x="19" y="726"/>
                    </a:cubicBezTo>
                    <a:cubicBezTo>
                      <a:pt x="19" y="1144"/>
                      <a:pt x="326" y="1479"/>
                      <a:pt x="744" y="1479"/>
                    </a:cubicBezTo>
                    <a:cubicBezTo>
                      <a:pt x="1386" y="1479"/>
                      <a:pt x="1721" y="670"/>
                      <a:pt x="1247" y="224"/>
                    </a:cubicBezTo>
                    <a:cubicBezTo>
                      <a:pt x="1101" y="69"/>
                      <a:pt x="917" y="0"/>
                      <a:pt x="736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2571;p42"/>
              <p:cNvSpPr/>
              <p:nvPr/>
            </p:nvSpPr>
            <p:spPr>
              <a:xfrm>
                <a:off x="4073850" y="4747300"/>
                <a:ext cx="430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1480" extrusionOk="0">
                    <a:moveTo>
                      <a:pt x="745" y="0"/>
                    </a:moveTo>
                    <a:cubicBezTo>
                      <a:pt x="362" y="0"/>
                      <a:pt x="1" y="294"/>
                      <a:pt x="20" y="726"/>
                    </a:cubicBezTo>
                    <a:cubicBezTo>
                      <a:pt x="20" y="1144"/>
                      <a:pt x="327" y="1479"/>
                      <a:pt x="745" y="1479"/>
                    </a:cubicBezTo>
                    <a:cubicBezTo>
                      <a:pt x="1387" y="1479"/>
                      <a:pt x="1722" y="670"/>
                      <a:pt x="1275" y="224"/>
                    </a:cubicBezTo>
                    <a:cubicBezTo>
                      <a:pt x="1120" y="69"/>
                      <a:pt x="930" y="0"/>
                      <a:pt x="74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2572;p42"/>
              <p:cNvSpPr/>
              <p:nvPr/>
            </p:nvSpPr>
            <p:spPr>
              <a:xfrm>
                <a:off x="4527700" y="4747300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731" y="0"/>
                    </a:moveTo>
                    <a:cubicBezTo>
                      <a:pt x="355" y="0"/>
                      <a:pt x="0" y="294"/>
                      <a:pt x="0" y="726"/>
                    </a:cubicBezTo>
                    <a:cubicBezTo>
                      <a:pt x="0" y="1144"/>
                      <a:pt x="335" y="1479"/>
                      <a:pt x="753" y="1479"/>
                    </a:cubicBezTo>
                    <a:cubicBezTo>
                      <a:pt x="1395" y="1479"/>
                      <a:pt x="1730" y="670"/>
                      <a:pt x="1255" y="224"/>
                    </a:cubicBezTo>
                    <a:cubicBezTo>
                      <a:pt x="1101" y="69"/>
                      <a:pt x="914" y="0"/>
                      <a:pt x="731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2573;p42"/>
              <p:cNvSpPr/>
              <p:nvPr/>
            </p:nvSpPr>
            <p:spPr>
              <a:xfrm>
                <a:off x="4295425" y="47473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744" y="0"/>
                    </a:moveTo>
                    <a:cubicBezTo>
                      <a:pt x="368" y="0"/>
                      <a:pt x="1" y="294"/>
                      <a:pt x="1" y="726"/>
                    </a:cubicBezTo>
                    <a:cubicBezTo>
                      <a:pt x="1" y="1144"/>
                      <a:pt x="335" y="1479"/>
                      <a:pt x="754" y="1479"/>
                    </a:cubicBezTo>
                    <a:cubicBezTo>
                      <a:pt x="1396" y="1479"/>
                      <a:pt x="1730" y="670"/>
                      <a:pt x="1256" y="224"/>
                    </a:cubicBezTo>
                    <a:cubicBezTo>
                      <a:pt x="1111" y="69"/>
                      <a:pt x="926" y="0"/>
                      <a:pt x="744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2574;p42"/>
              <p:cNvSpPr/>
              <p:nvPr/>
            </p:nvSpPr>
            <p:spPr>
              <a:xfrm>
                <a:off x="4073625" y="4826125"/>
                <a:ext cx="3700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79" extrusionOk="0">
                    <a:moveTo>
                      <a:pt x="754" y="0"/>
                    </a:moveTo>
                    <a:cubicBezTo>
                      <a:pt x="336" y="0"/>
                      <a:pt x="1" y="335"/>
                      <a:pt x="1" y="726"/>
                    </a:cubicBezTo>
                    <a:cubicBezTo>
                      <a:pt x="1" y="1144"/>
                      <a:pt x="336" y="1479"/>
                      <a:pt x="754" y="1479"/>
                    </a:cubicBezTo>
                    <a:cubicBezTo>
                      <a:pt x="1145" y="1479"/>
                      <a:pt x="1479" y="1144"/>
                      <a:pt x="1479" y="726"/>
                    </a:cubicBezTo>
                    <a:cubicBezTo>
                      <a:pt x="1479" y="335"/>
                      <a:pt x="1145" y="0"/>
                      <a:pt x="75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2575;p42"/>
              <p:cNvSpPr/>
              <p:nvPr/>
            </p:nvSpPr>
            <p:spPr>
              <a:xfrm>
                <a:off x="4155225" y="4826125"/>
                <a:ext cx="3630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479" extrusionOk="0">
                    <a:moveTo>
                      <a:pt x="726" y="0"/>
                    </a:moveTo>
                    <a:cubicBezTo>
                      <a:pt x="308" y="0"/>
                      <a:pt x="1" y="335"/>
                      <a:pt x="1" y="726"/>
                    </a:cubicBezTo>
                    <a:cubicBezTo>
                      <a:pt x="1" y="1144"/>
                      <a:pt x="308" y="1479"/>
                      <a:pt x="726" y="1479"/>
                    </a:cubicBezTo>
                    <a:cubicBezTo>
                      <a:pt x="1145" y="1479"/>
                      <a:pt x="1452" y="1144"/>
                      <a:pt x="1452" y="726"/>
                    </a:cubicBezTo>
                    <a:cubicBezTo>
                      <a:pt x="1452" y="335"/>
                      <a:pt x="1145" y="0"/>
                      <a:pt x="726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2576;p42"/>
              <p:cNvSpPr/>
              <p:nvPr/>
            </p:nvSpPr>
            <p:spPr>
              <a:xfrm>
                <a:off x="4236150" y="4826125"/>
                <a:ext cx="369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79" h="1479" extrusionOk="0">
                    <a:moveTo>
                      <a:pt x="726" y="0"/>
                    </a:moveTo>
                    <a:cubicBezTo>
                      <a:pt x="335" y="0"/>
                      <a:pt x="0" y="335"/>
                      <a:pt x="0" y="726"/>
                    </a:cubicBezTo>
                    <a:cubicBezTo>
                      <a:pt x="0" y="1144"/>
                      <a:pt x="335" y="1479"/>
                      <a:pt x="726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0"/>
                      <a:pt x="726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2577;p42"/>
              <p:cNvSpPr/>
              <p:nvPr/>
            </p:nvSpPr>
            <p:spPr>
              <a:xfrm>
                <a:off x="4317050" y="4826125"/>
                <a:ext cx="3700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79" extrusionOk="0">
                    <a:moveTo>
                      <a:pt x="754" y="0"/>
                    </a:moveTo>
                    <a:cubicBezTo>
                      <a:pt x="335" y="0"/>
                      <a:pt x="1" y="335"/>
                      <a:pt x="1" y="726"/>
                    </a:cubicBezTo>
                    <a:cubicBezTo>
                      <a:pt x="1" y="1144"/>
                      <a:pt x="335" y="1479"/>
                      <a:pt x="754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0"/>
                      <a:pt x="75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2578;p42"/>
              <p:cNvSpPr/>
              <p:nvPr/>
            </p:nvSpPr>
            <p:spPr>
              <a:xfrm>
                <a:off x="4945475" y="4826125"/>
                <a:ext cx="3630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479" extrusionOk="0">
                    <a:moveTo>
                      <a:pt x="726" y="0"/>
                    </a:moveTo>
                    <a:cubicBezTo>
                      <a:pt x="307" y="0"/>
                      <a:pt x="1" y="335"/>
                      <a:pt x="1" y="726"/>
                    </a:cubicBezTo>
                    <a:cubicBezTo>
                      <a:pt x="1" y="1144"/>
                      <a:pt x="307" y="1479"/>
                      <a:pt x="726" y="1479"/>
                    </a:cubicBezTo>
                    <a:cubicBezTo>
                      <a:pt x="1144" y="1479"/>
                      <a:pt x="1451" y="1144"/>
                      <a:pt x="1451" y="726"/>
                    </a:cubicBezTo>
                    <a:cubicBezTo>
                      <a:pt x="1451" y="335"/>
                      <a:pt x="1144" y="0"/>
                      <a:pt x="726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2579;p42"/>
              <p:cNvSpPr/>
              <p:nvPr/>
            </p:nvSpPr>
            <p:spPr>
              <a:xfrm>
                <a:off x="5027775" y="4826125"/>
                <a:ext cx="3700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79" extrusionOk="0">
                    <a:moveTo>
                      <a:pt x="726" y="0"/>
                    </a:moveTo>
                    <a:cubicBezTo>
                      <a:pt x="335" y="0"/>
                      <a:pt x="1" y="335"/>
                      <a:pt x="1" y="726"/>
                    </a:cubicBezTo>
                    <a:cubicBezTo>
                      <a:pt x="1" y="1144"/>
                      <a:pt x="335" y="1479"/>
                      <a:pt x="726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0"/>
                      <a:pt x="726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2580;p42"/>
              <p:cNvSpPr/>
              <p:nvPr/>
            </p:nvSpPr>
            <p:spPr>
              <a:xfrm>
                <a:off x="4397950" y="4826125"/>
                <a:ext cx="3700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79" extrusionOk="0">
                    <a:moveTo>
                      <a:pt x="754" y="0"/>
                    </a:moveTo>
                    <a:cubicBezTo>
                      <a:pt x="336" y="0"/>
                      <a:pt x="1" y="335"/>
                      <a:pt x="1" y="726"/>
                    </a:cubicBezTo>
                    <a:cubicBezTo>
                      <a:pt x="1" y="1144"/>
                      <a:pt x="336" y="1479"/>
                      <a:pt x="754" y="1479"/>
                    </a:cubicBezTo>
                    <a:cubicBezTo>
                      <a:pt x="1145" y="1479"/>
                      <a:pt x="1479" y="1144"/>
                      <a:pt x="1479" y="726"/>
                    </a:cubicBezTo>
                    <a:cubicBezTo>
                      <a:pt x="1479" y="335"/>
                      <a:pt x="1145" y="0"/>
                      <a:pt x="75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2581;p42"/>
              <p:cNvSpPr/>
              <p:nvPr/>
            </p:nvSpPr>
            <p:spPr>
              <a:xfrm>
                <a:off x="4796225" y="4826125"/>
                <a:ext cx="369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79" h="1479" extrusionOk="0">
                    <a:moveTo>
                      <a:pt x="726" y="0"/>
                    </a:moveTo>
                    <a:cubicBezTo>
                      <a:pt x="335" y="0"/>
                      <a:pt x="0" y="335"/>
                      <a:pt x="0" y="726"/>
                    </a:cubicBezTo>
                    <a:cubicBezTo>
                      <a:pt x="0" y="1144"/>
                      <a:pt x="335" y="1479"/>
                      <a:pt x="726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0"/>
                      <a:pt x="726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2582;p42"/>
              <p:cNvSpPr/>
              <p:nvPr/>
            </p:nvSpPr>
            <p:spPr>
              <a:xfrm>
                <a:off x="4478875" y="4826125"/>
                <a:ext cx="369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79" h="1479" extrusionOk="0">
                    <a:moveTo>
                      <a:pt x="753" y="0"/>
                    </a:moveTo>
                    <a:cubicBezTo>
                      <a:pt x="335" y="0"/>
                      <a:pt x="0" y="335"/>
                      <a:pt x="0" y="726"/>
                    </a:cubicBezTo>
                    <a:cubicBezTo>
                      <a:pt x="0" y="1144"/>
                      <a:pt x="335" y="1479"/>
                      <a:pt x="753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0"/>
                      <a:pt x="753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2583;p42"/>
              <p:cNvSpPr/>
              <p:nvPr/>
            </p:nvSpPr>
            <p:spPr>
              <a:xfrm>
                <a:off x="4560475" y="4826125"/>
                <a:ext cx="3630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479" extrusionOk="0">
                    <a:moveTo>
                      <a:pt x="726" y="0"/>
                    </a:moveTo>
                    <a:cubicBezTo>
                      <a:pt x="335" y="0"/>
                      <a:pt x="0" y="335"/>
                      <a:pt x="0" y="726"/>
                    </a:cubicBezTo>
                    <a:cubicBezTo>
                      <a:pt x="0" y="1144"/>
                      <a:pt x="335" y="1479"/>
                      <a:pt x="726" y="1479"/>
                    </a:cubicBezTo>
                    <a:cubicBezTo>
                      <a:pt x="1144" y="1479"/>
                      <a:pt x="1451" y="1144"/>
                      <a:pt x="1451" y="726"/>
                    </a:cubicBezTo>
                    <a:cubicBezTo>
                      <a:pt x="1451" y="335"/>
                      <a:pt x="1144" y="0"/>
                      <a:pt x="726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2584;p42"/>
              <p:cNvSpPr/>
              <p:nvPr/>
            </p:nvSpPr>
            <p:spPr>
              <a:xfrm>
                <a:off x="4725075" y="4826125"/>
                <a:ext cx="3630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479" extrusionOk="0">
                    <a:moveTo>
                      <a:pt x="726" y="0"/>
                    </a:moveTo>
                    <a:cubicBezTo>
                      <a:pt x="307" y="0"/>
                      <a:pt x="0" y="335"/>
                      <a:pt x="0" y="726"/>
                    </a:cubicBezTo>
                    <a:cubicBezTo>
                      <a:pt x="0" y="1144"/>
                      <a:pt x="307" y="1479"/>
                      <a:pt x="726" y="1479"/>
                    </a:cubicBezTo>
                    <a:cubicBezTo>
                      <a:pt x="1116" y="1479"/>
                      <a:pt x="1451" y="1144"/>
                      <a:pt x="1451" y="726"/>
                    </a:cubicBezTo>
                    <a:cubicBezTo>
                      <a:pt x="1451" y="335"/>
                      <a:pt x="1116" y="0"/>
                      <a:pt x="726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2585;p42"/>
              <p:cNvSpPr/>
              <p:nvPr/>
            </p:nvSpPr>
            <p:spPr>
              <a:xfrm>
                <a:off x="5089150" y="4826125"/>
                <a:ext cx="42575" cy="3695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8" extrusionOk="0">
                    <a:moveTo>
                      <a:pt x="977" y="0"/>
                    </a:moveTo>
                    <a:cubicBezTo>
                      <a:pt x="308" y="0"/>
                      <a:pt x="1" y="781"/>
                      <a:pt x="447" y="1256"/>
                    </a:cubicBezTo>
                    <a:cubicBezTo>
                      <a:pt x="601" y="1409"/>
                      <a:pt x="786" y="1478"/>
                      <a:pt x="967" y="1478"/>
                    </a:cubicBezTo>
                    <a:cubicBezTo>
                      <a:pt x="1345" y="1478"/>
                      <a:pt x="1703" y="1178"/>
                      <a:pt x="1703" y="726"/>
                    </a:cubicBezTo>
                    <a:cubicBezTo>
                      <a:pt x="1703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2586;p42"/>
              <p:cNvSpPr/>
              <p:nvPr/>
            </p:nvSpPr>
            <p:spPr>
              <a:xfrm>
                <a:off x="4641375" y="4826125"/>
                <a:ext cx="3700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479" extrusionOk="0">
                    <a:moveTo>
                      <a:pt x="726" y="0"/>
                    </a:moveTo>
                    <a:cubicBezTo>
                      <a:pt x="335" y="0"/>
                      <a:pt x="1" y="335"/>
                      <a:pt x="1" y="726"/>
                    </a:cubicBezTo>
                    <a:cubicBezTo>
                      <a:pt x="1" y="1144"/>
                      <a:pt x="335" y="1479"/>
                      <a:pt x="726" y="1479"/>
                    </a:cubicBezTo>
                    <a:cubicBezTo>
                      <a:pt x="1144" y="1479"/>
                      <a:pt x="1479" y="1144"/>
                      <a:pt x="1479" y="726"/>
                    </a:cubicBezTo>
                    <a:cubicBezTo>
                      <a:pt x="1479" y="335"/>
                      <a:pt x="1144" y="0"/>
                      <a:pt x="726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2587;p42"/>
              <p:cNvSpPr/>
              <p:nvPr/>
            </p:nvSpPr>
            <p:spPr>
              <a:xfrm>
                <a:off x="4873625" y="4826125"/>
                <a:ext cx="3630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479" extrusionOk="0">
                    <a:moveTo>
                      <a:pt x="726" y="0"/>
                    </a:moveTo>
                    <a:cubicBezTo>
                      <a:pt x="336" y="0"/>
                      <a:pt x="1" y="335"/>
                      <a:pt x="1" y="726"/>
                    </a:cubicBezTo>
                    <a:cubicBezTo>
                      <a:pt x="1" y="1144"/>
                      <a:pt x="336" y="1479"/>
                      <a:pt x="726" y="1479"/>
                    </a:cubicBezTo>
                    <a:cubicBezTo>
                      <a:pt x="1145" y="1479"/>
                      <a:pt x="1452" y="1144"/>
                      <a:pt x="1452" y="726"/>
                    </a:cubicBezTo>
                    <a:cubicBezTo>
                      <a:pt x="1452" y="335"/>
                      <a:pt x="1145" y="0"/>
                      <a:pt x="726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2588;p42"/>
              <p:cNvSpPr/>
              <p:nvPr/>
            </p:nvSpPr>
            <p:spPr>
              <a:xfrm>
                <a:off x="3667700" y="4651750"/>
                <a:ext cx="320175" cy="48850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54" extrusionOk="0">
                    <a:moveTo>
                      <a:pt x="1" y="0"/>
                    </a:moveTo>
                    <a:lnTo>
                      <a:pt x="1" y="1953"/>
                    </a:lnTo>
                    <a:lnTo>
                      <a:pt x="12806" y="1953"/>
                    </a:lnTo>
                    <a:lnTo>
                      <a:pt x="12806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2589;p42"/>
              <p:cNvSpPr/>
              <p:nvPr/>
            </p:nvSpPr>
            <p:spPr>
              <a:xfrm>
                <a:off x="3667700" y="4736150"/>
                <a:ext cx="320175" cy="49550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82" extrusionOk="0">
                    <a:moveTo>
                      <a:pt x="1" y="0"/>
                    </a:moveTo>
                    <a:lnTo>
                      <a:pt x="1" y="1981"/>
                    </a:lnTo>
                    <a:lnTo>
                      <a:pt x="12806" y="1981"/>
                    </a:lnTo>
                    <a:lnTo>
                      <a:pt x="12806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2590;p42"/>
              <p:cNvSpPr/>
              <p:nvPr/>
            </p:nvSpPr>
            <p:spPr>
              <a:xfrm>
                <a:off x="3667700" y="4824025"/>
                <a:ext cx="320175" cy="48850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54" extrusionOk="0">
                    <a:moveTo>
                      <a:pt x="1" y="0"/>
                    </a:moveTo>
                    <a:lnTo>
                      <a:pt x="1" y="1953"/>
                    </a:lnTo>
                    <a:lnTo>
                      <a:pt x="12806" y="1953"/>
                    </a:lnTo>
                    <a:lnTo>
                      <a:pt x="12806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2591;p42"/>
              <p:cNvSpPr/>
              <p:nvPr/>
            </p:nvSpPr>
            <p:spPr>
              <a:xfrm>
                <a:off x="3595875" y="5066050"/>
                <a:ext cx="1625825" cy="403875"/>
              </a:xfrm>
              <a:custGeom>
                <a:avLst/>
                <a:gdLst/>
                <a:ahLst/>
                <a:cxnLst/>
                <a:rect l="l" t="t" r="r" b="b"/>
                <a:pathLst>
                  <a:path w="65033" h="16155" extrusionOk="0">
                    <a:moveTo>
                      <a:pt x="0" y="0"/>
                    </a:moveTo>
                    <a:lnTo>
                      <a:pt x="0" y="16154"/>
                    </a:lnTo>
                    <a:lnTo>
                      <a:pt x="65032" y="16154"/>
                    </a:lnTo>
                    <a:lnTo>
                      <a:pt x="65032" y="0"/>
                    </a:lnTo>
                    <a:close/>
                  </a:path>
                </a:pathLst>
              </a:custGeom>
              <a:solidFill>
                <a:srgbClr val="A4C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2592;p42"/>
              <p:cNvSpPr/>
              <p:nvPr/>
            </p:nvSpPr>
            <p:spPr>
              <a:xfrm>
                <a:off x="3667700" y="5149050"/>
                <a:ext cx="320175" cy="49550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82" extrusionOk="0">
                    <a:moveTo>
                      <a:pt x="1" y="0"/>
                    </a:moveTo>
                    <a:lnTo>
                      <a:pt x="1" y="1981"/>
                    </a:lnTo>
                    <a:lnTo>
                      <a:pt x="12806" y="1981"/>
                    </a:lnTo>
                    <a:lnTo>
                      <a:pt x="12806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2593;p42"/>
              <p:cNvSpPr/>
              <p:nvPr/>
            </p:nvSpPr>
            <p:spPr>
              <a:xfrm>
                <a:off x="3667700" y="5234150"/>
                <a:ext cx="320175" cy="49525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81" extrusionOk="0">
                    <a:moveTo>
                      <a:pt x="1" y="0"/>
                    </a:moveTo>
                    <a:lnTo>
                      <a:pt x="1" y="1981"/>
                    </a:lnTo>
                    <a:lnTo>
                      <a:pt x="12806" y="1981"/>
                    </a:lnTo>
                    <a:lnTo>
                      <a:pt x="12806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2594;p42"/>
              <p:cNvSpPr/>
              <p:nvPr/>
            </p:nvSpPr>
            <p:spPr>
              <a:xfrm>
                <a:off x="3667700" y="5322025"/>
                <a:ext cx="320175" cy="48850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54" extrusionOk="0">
                    <a:moveTo>
                      <a:pt x="1" y="0"/>
                    </a:moveTo>
                    <a:lnTo>
                      <a:pt x="1" y="1953"/>
                    </a:lnTo>
                    <a:lnTo>
                      <a:pt x="12806" y="1953"/>
                    </a:lnTo>
                    <a:lnTo>
                      <a:pt x="12806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2595;p42"/>
              <p:cNvSpPr/>
              <p:nvPr/>
            </p:nvSpPr>
            <p:spPr>
              <a:xfrm>
                <a:off x="4061775" y="5156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0"/>
                    </a:moveTo>
                    <a:cubicBezTo>
                      <a:pt x="335" y="0"/>
                      <a:pt x="1" y="782"/>
                      <a:pt x="475" y="1256"/>
                    </a:cubicBezTo>
                    <a:cubicBezTo>
                      <a:pt x="619" y="1409"/>
                      <a:pt x="802" y="1478"/>
                      <a:pt x="983" y="1478"/>
                    </a:cubicBezTo>
                    <a:cubicBezTo>
                      <a:pt x="1360" y="1478"/>
                      <a:pt x="1730" y="1178"/>
                      <a:pt x="1730" y="726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2596;p42"/>
              <p:cNvSpPr/>
              <p:nvPr/>
            </p:nvSpPr>
            <p:spPr>
              <a:xfrm>
                <a:off x="4142675" y="5156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6" y="0"/>
                      <a:pt x="1" y="782"/>
                      <a:pt x="475" y="1256"/>
                    </a:cubicBezTo>
                    <a:cubicBezTo>
                      <a:pt x="620" y="1409"/>
                      <a:pt x="802" y="1478"/>
                      <a:pt x="983" y="1478"/>
                    </a:cubicBezTo>
                    <a:cubicBezTo>
                      <a:pt x="1361" y="1478"/>
                      <a:pt x="1731" y="1178"/>
                      <a:pt x="1731" y="726"/>
                    </a:cubicBezTo>
                    <a:cubicBezTo>
                      <a:pt x="1731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2597;p42"/>
              <p:cNvSpPr/>
              <p:nvPr/>
            </p:nvSpPr>
            <p:spPr>
              <a:xfrm>
                <a:off x="4223600" y="5156725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1004" y="0"/>
                    </a:moveTo>
                    <a:cubicBezTo>
                      <a:pt x="335" y="0"/>
                      <a:pt x="0" y="782"/>
                      <a:pt x="474" y="1256"/>
                    </a:cubicBezTo>
                    <a:cubicBezTo>
                      <a:pt x="628" y="1409"/>
                      <a:pt x="814" y="1478"/>
                      <a:pt x="995" y="1478"/>
                    </a:cubicBezTo>
                    <a:cubicBezTo>
                      <a:pt x="1373" y="1478"/>
                      <a:pt x="1730" y="1178"/>
                      <a:pt x="1730" y="726"/>
                    </a:cubicBezTo>
                    <a:cubicBezTo>
                      <a:pt x="1730" y="335"/>
                      <a:pt x="1395" y="0"/>
                      <a:pt x="100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2598;p42"/>
              <p:cNvSpPr/>
              <p:nvPr/>
            </p:nvSpPr>
            <p:spPr>
              <a:xfrm>
                <a:off x="4305200" y="5156725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35" y="0"/>
                      <a:pt x="0" y="782"/>
                      <a:pt x="447" y="1256"/>
                    </a:cubicBezTo>
                    <a:cubicBezTo>
                      <a:pt x="600" y="1409"/>
                      <a:pt x="786" y="1478"/>
                      <a:pt x="967" y="1478"/>
                    </a:cubicBezTo>
                    <a:cubicBezTo>
                      <a:pt x="1345" y="1478"/>
                      <a:pt x="1702" y="1178"/>
                      <a:pt x="1702" y="726"/>
                    </a:cubicBezTo>
                    <a:cubicBezTo>
                      <a:pt x="1702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2599;p42"/>
              <p:cNvSpPr/>
              <p:nvPr/>
            </p:nvSpPr>
            <p:spPr>
              <a:xfrm>
                <a:off x="4932925" y="5156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5" y="0"/>
                      <a:pt x="0" y="782"/>
                      <a:pt x="475" y="1256"/>
                    </a:cubicBezTo>
                    <a:cubicBezTo>
                      <a:pt x="619" y="1409"/>
                      <a:pt x="802" y="1478"/>
                      <a:pt x="983" y="1478"/>
                    </a:cubicBezTo>
                    <a:cubicBezTo>
                      <a:pt x="1360" y="1478"/>
                      <a:pt x="1730" y="1178"/>
                      <a:pt x="1730" y="726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2600;p42"/>
              <p:cNvSpPr/>
              <p:nvPr/>
            </p:nvSpPr>
            <p:spPr>
              <a:xfrm>
                <a:off x="5015925" y="5156725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35" y="0"/>
                      <a:pt x="0" y="782"/>
                      <a:pt x="447" y="1256"/>
                    </a:cubicBezTo>
                    <a:cubicBezTo>
                      <a:pt x="600" y="1409"/>
                      <a:pt x="786" y="1478"/>
                      <a:pt x="967" y="1478"/>
                    </a:cubicBezTo>
                    <a:cubicBezTo>
                      <a:pt x="1345" y="1478"/>
                      <a:pt x="1702" y="1178"/>
                      <a:pt x="1702" y="726"/>
                    </a:cubicBezTo>
                    <a:cubicBezTo>
                      <a:pt x="1702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2601;p42"/>
              <p:cNvSpPr/>
              <p:nvPr/>
            </p:nvSpPr>
            <p:spPr>
              <a:xfrm>
                <a:off x="4386100" y="5156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0"/>
                    </a:moveTo>
                    <a:cubicBezTo>
                      <a:pt x="335" y="0"/>
                      <a:pt x="1" y="782"/>
                      <a:pt x="475" y="1256"/>
                    </a:cubicBezTo>
                    <a:cubicBezTo>
                      <a:pt x="619" y="1409"/>
                      <a:pt x="802" y="1478"/>
                      <a:pt x="983" y="1478"/>
                    </a:cubicBezTo>
                    <a:cubicBezTo>
                      <a:pt x="1360" y="1478"/>
                      <a:pt x="1730" y="1178"/>
                      <a:pt x="1730" y="726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2602;p42"/>
              <p:cNvSpPr/>
              <p:nvPr/>
            </p:nvSpPr>
            <p:spPr>
              <a:xfrm>
                <a:off x="4784350" y="5156725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08" y="0"/>
                      <a:pt x="1" y="782"/>
                      <a:pt x="447" y="1256"/>
                    </a:cubicBezTo>
                    <a:cubicBezTo>
                      <a:pt x="601" y="1409"/>
                      <a:pt x="787" y="1478"/>
                      <a:pt x="968" y="1478"/>
                    </a:cubicBezTo>
                    <a:cubicBezTo>
                      <a:pt x="1346" y="1478"/>
                      <a:pt x="1703" y="1178"/>
                      <a:pt x="1703" y="726"/>
                    </a:cubicBezTo>
                    <a:cubicBezTo>
                      <a:pt x="1703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2603;p42"/>
              <p:cNvSpPr/>
              <p:nvPr/>
            </p:nvSpPr>
            <p:spPr>
              <a:xfrm>
                <a:off x="4467000" y="5156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6" y="0"/>
                      <a:pt x="1" y="782"/>
                      <a:pt x="475" y="1256"/>
                    </a:cubicBezTo>
                    <a:cubicBezTo>
                      <a:pt x="620" y="1409"/>
                      <a:pt x="802" y="1478"/>
                      <a:pt x="983" y="1478"/>
                    </a:cubicBezTo>
                    <a:cubicBezTo>
                      <a:pt x="1361" y="1478"/>
                      <a:pt x="1731" y="1178"/>
                      <a:pt x="1731" y="726"/>
                    </a:cubicBezTo>
                    <a:cubicBezTo>
                      <a:pt x="1731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2604;p42"/>
              <p:cNvSpPr/>
              <p:nvPr/>
            </p:nvSpPr>
            <p:spPr>
              <a:xfrm>
                <a:off x="4547925" y="5156725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977" y="0"/>
                    </a:moveTo>
                    <a:cubicBezTo>
                      <a:pt x="335" y="0"/>
                      <a:pt x="0" y="782"/>
                      <a:pt x="446" y="1256"/>
                    </a:cubicBezTo>
                    <a:cubicBezTo>
                      <a:pt x="600" y="1409"/>
                      <a:pt x="786" y="1478"/>
                      <a:pt x="968" y="1478"/>
                    </a:cubicBezTo>
                    <a:cubicBezTo>
                      <a:pt x="1348" y="1478"/>
                      <a:pt x="1711" y="1178"/>
                      <a:pt x="1730" y="726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2605;p42"/>
              <p:cNvSpPr/>
              <p:nvPr/>
            </p:nvSpPr>
            <p:spPr>
              <a:xfrm>
                <a:off x="4712525" y="5156725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977" y="0"/>
                    </a:moveTo>
                    <a:cubicBezTo>
                      <a:pt x="335" y="0"/>
                      <a:pt x="0" y="782"/>
                      <a:pt x="475" y="1256"/>
                    </a:cubicBezTo>
                    <a:cubicBezTo>
                      <a:pt x="619" y="1409"/>
                      <a:pt x="802" y="1478"/>
                      <a:pt x="983" y="1478"/>
                    </a:cubicBezTo>
                    <a:cubicBezTo>
                      <a:pt x="1360" y="1478"/>
                      <a:pt x="1730" y="1178"/>
                      <a:pt x="1730" y="726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2606;p42"/>
              <p:cNvSpPr/>
              <p:nvPr/>
            </p:nvSpPr>
            <p:spPr>
              <a:xfrm>
                <a:off x="5082875" y="5156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5" y="0"/>
                      <a:pt x="1" y="782"/>
                      <a:pt x="475" y="1256"/>
                    </a:cubicBezTo>
                    <a:cubicBezTo>
                      <a:pt x="619" y="1409"/>
                      <a:pt x="802" y="1478"/>
                      <a:pt x="983" y="1478"/>
                    </a:cubicBezTo>
                    <a:cubicBezTo>
                      <a:pt x="1360" y="1478"/>
                      <a:pt x="1730" y="1178"/>
                      <a:pt x="1730" y="726"/>
                    </a:cubicBezTo>
                    <a:cubicBezTo>
                      <a:pt x="1730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2607;p42"/>
              <p:cNvSpPr/>
              <p:nvPr/>
            </p:nvSpPr>
            <p:spPr>
              <a:xfrm>
                <a:off x="4629525" y="5156725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07" y="0"/>
                      <a:pt x="0" y="782"/>
                      <a:pt x="447" y="1256"/>
                    </a:cubicBezTo>
                    <a:cubicBezTo>
                      <a:pt x="600" y="1409"/>
                      <a:pt x="786" y="1478"/>
                      <a:pt x="967" y="1478"/>
                    </a:cubicBezTo>
                    <a:cubicBezTo>
                      <a:pt x="1345" y="1478"/>
                      <a:pt x="1702" y="1178"/>
                      <a:pt x="1702" y="726"/>
                    </a:cubicBezTo>
                    <a:cubicBezTo>
                      <a:pt x="1702" y="335"/>
                      <a:pt x="1367" y="0"/>
                      <a:pt x="97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2608;p42"/>
              <p:cNvSpPr/>
              <p:nvPr/>
            </p:nvSpPr>
            <p:spPr>
              <a:xfrm>
                <a:off x="4861775" y="5156725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0"/>
                    </a:moveTo>
                    <a:cubicBezTo>
                      <a:pt x="335" y="0"/>
                      <a:pt x="1" y="782"/>
                      <a:pt x="447" y="1256"/>
                    </a:cubicBezTo>
                    <a:cubicBezTo>
                      <a:pt x="601" y="1409"/>
                      <a:pt x="786" y="1478"/>
                      <a:pt x="968" y="1478"/>
                    </a:cubicBezTo>
                    <a:cubicBezTo>
                      <a:pt x="1348" y="1478"/>
                      <a:pt x="1712" y="1178"/>
                      <a:pt x="1730" y="726"/>
                    </a:cubicBezTo>
                    <a:cubicBezTo>
                      <a:pt x="1702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2609;p42"/>
              <p:cNvSpPr/>
              <p:nvPr/>
            </p:nvSpPr>
            <p:spPr>
              <a:xfrm>
                <a:off x="5089150" y="5245075"/>
                <a:ext cx="43275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9" extrusionOk="0">
                    <a:moveTo>
                      <a:pt x="749" y="1"/>
                    </a:moveTo>
                    <a:cubicBezTo>
                      <a:pt x="366" y="1"/>
                      <a:pt x="1" y="296"/>
                      <a:pt x="1" y="735"/>
                    </a:cubicBezTo>
                    <a:cubicBezTo>
                      <a:pt x="1" y="1153"/>
                      <a:pt x="335" y="1488"/>
                      <a:pt x="754" y="1488"/>
                    </a:cubicBezTo>
                    <a:cubicBezTo>
                      <a:pt x="1396" y="1460"/>
                      <a:pt x="1730" y="679"/>
                      <a:pt x="1256" y="205"/>
                    </a:cubicBezTo>
                    <a:cubicBezTo>
                      <a:pt x="1106" y="64"/>
                      <a:pt x="926" y="1"/>
                      <a:pt x="74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2610;p42"/>
              <p:cNvSpPr/>
              <p:nvPr/>
            </p:nvSpPr>
            <p:spPr>
              <a:xfrm>
                <a:off x="5008250" y="5245075"/>
                <a:ext cx="43275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9" extrusionOk="0">
                    <a:moveTo>
                      <a:pt x="749" y="1"/>
                    </a:moveTo>
                    <a:cubicBezTo>
                      <a:pt x="366" y="1"/>
                      <a:pt x="0" y="296"/>
                      <a:pt x="0" y="735"/>
                    </a:cubicBezTo>
                    <a:cubicBezTo>
                      <a:pt x="0" y="1153"/>
                      <a:pt x="335" y="1488"/>
                      <a:pt x="726" y="1488"/>
                    </a:cubicBezTo>
                    <a:cubicBezTo>
                      <a:pt x="1395" y="1488"/>
                      <a:pt x="1730" y="679"/>
                      <a:pt x="1256" y="205"/>
                    </a:cubicBezTo>
                    <a:cubicBezTo>
                      <a:pt x="1106" y="64"/>
                      <a:pt x="925" y="1"/>
                      <a:pt x="74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2611;p42"/>
              <p:cNvSpPr/>
              <p:nvPr/>
            </p:nvSpPr>
            <p:spPr>
              <a:xfrm>
                <a:off x="4927350" y="5245075"/>
                <a:ext cx="42550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1489" extrusionOk="0">
                    <a:moveTo>
                      <a:pt x="748" y="1"/>
                    </a:moveTo>
                    <a:cubicBezTo>
                      <a:pt x="366" y="1"/>
                      <a:pt x="0" y="296"/>
                      <a:pt x="0" y="735"/>
                    </a:cubicBezTo>
                    <a:cubicBezTo>
                      <a:pt x="0" y="1153"/>
                      <a:pt x="335" y="1488"/>
                      <a:pt x="726" y="1488"/>
                    </a:cubicBezTo>
                    <a:cubicBezTo>
                      <a:pt x="1395" y="1460"/>
                      <a:pt x="1702" y="679"/>
                      <a:pt x="1256" y="205"/>
                    </a:cubicBezTo>
                    <a:cubicBezTo>
                      <a:pt x="1106" y="64"/>
                      <a:pt x="925" y="1"/>
                      <a:pt x="748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2612;p42"/>
              <p:cNvSpPr/>
              <p:nvPr/>
            </p:nvSpPr>
            <p:spPr>
              <a:xfrm>
                <a:off x="4845950" y="5245075"/>
                <a:ext cx="43050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1489" extrusionOk="0">
                    <a:moveTo>
                      <a:pt x="753" y="1"/>
                    </a:moveTo>
                    <a:cubicBezTo>
                      <a:pt x="373" y="1"/>
                      <a:pt x="1" y="296"/>
                      <a:pt x="20" y="735"/>
                    </a:cubicBezTo>
                    <a:cubicBezTo>
                      <a:pt x="20" y="1153"/>
                      <a:pt x="327" y="1488"/>
                      <a:pt x="745" y="1488"/>
                    </a:cubicBezTo>
                    <a:cubicBezTo>
                      <a:pt x="1387" y="1460"/>
                      <a:pt x="1722" y="679"/>
                      <a:pt x="1247" y="205"/>
                    </a:cubicBezTo>
                    <a:cubicBezTo>
                      <a:pt x="1106" y="64"/>
                      <a:pt x="929" y="1"/>
                      <a:pt x="75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2613;p42"/>
              <p:cNvSpPr/>
              <p:nvPr/>
            </p:nvSpPr>
            <p:spPr>
              <a:xfrm>
                <a:off x="4218000" y="5245075"/>
                <a:ext cx="43275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9" extrusionOk="0">
                    <a:moveTo>
                      <a:pt x="749" y="1"/>
                    </a:moveTo>
                    <a:cubicBezTo>
                      <a:pt x="366" y="1"/>
                      <a:pt x="1" y="296"/>
                      <a:pt x="1" y="735"/>
                    </a:cubicBezTo>
                    <a:cubicBezTo>
                      <a:pt x="1" y="1153"/>
                      <a:pt x="336" y="1488"/>
                      <a:pt x="726" y="1488"/>
                    </a:cubicBezTo>
                    <a:cubicBezTo>
                      <a:pt x="1396" y="1488"/>
                      <a:pt x="1731" y="679"/>
                      <a:pt x="1256" y="205"/>
                    </a:cubicBezTo>
                    <a:cubicBezTo>
                      <a:pt x="1106" y="64"/>
                      <a:pt x="926" y="1"/>
                      <a:pt x="74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2614;p42"/>
              <p:cNvSpPr/>
              <p:nvPr/>
            </p:nvSpPr>
            <p:spPr>
              <a:xfrm>
                <a:off x="4135225" y="5245075"/>
                <a:ext cx="43050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1489" extrusionOk="0">
                    <a:moveTo>
                      <a:pt x="762" y="1"/>
                    </a:moveTo>
                    <a:cubicBezTo>
                      <a:pt x="373" y="1"/>
                      <a:pt x="1" y="296"/>
                      <a:pt x="20" y="735"/>
                    </a:cubicBezTo>
                    <a:cubicBezTo>
                      <a:pt x="20" y="1153"/>
                      <a:pt x="327" y="1488"/>
                      <a:pt x="745" y="1488"/>
                    </a:cubicBezTo>
                    <a:cubicBezTo>
                      <a:pt x="1387" y="1488"/>
                      <a:pt x="1722" y="679"/>
                      <a:pt x="1275" y="205"/>
                    </a:cubicBezTo>
                    <a:cubicBezTo>
                      <a:pt x="1125" y="64"/>
                      <a:pt x="942" y="1"/>
                      <a:pt x="76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2615;p42"/>
              <p:cNvSpPr/>
              <p:nvPr/>
            </p:nvSpPr>
            <p:spPr>
              <a:xfrm>
                <a:off x="4765050" y="5245075"/>
                <a:ext cx="43050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1489" extrusionOk="0">
                    <a:moveTo>
                      <a:pt x="762" y="1"/>
                    </a:moveTo>
                    <a:cubicBezTo>
                      <a:pt x="373" y="1"/>
                      <a:pt x="0" y="296"/>
                      <a:pt x="20" y="735"/>
                    </a:cubicBezTo>
                    <a:cubicBezTo>
                      <a:pt x="20" y="1153"/>
                      <a:pt x="326" y="1488"/>
                      <a:pt x="745" y="1488"/>
                    </a:cubicBezTo>
                    <a:cubicBezTo>
                      <a:pt x="1387" y="1488"/>
                      <a:pt x="1721" y="679"/>
                      <a:pt x="1275" y="205"/>
                    </a:cubicBezTo>
                    <a:cubicBezTo>
                      <a:pt x="1125" y="64"/>
                      <a:pt x="942" y="1"/>
                      <a:pt x="76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2616;p42"/>
              <p:cNvSpPr/>
              <p:nvPr/>
            </p:nvSpPr>
            <p:spPr>
              <a:xfrm>
                <a:off x="4367275" y="5245075"/>
                <a:ext cx="42575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89" extrusionOk="0">
                    <a:moveTo>
                      <a:pt x="748" y="1"/>
                    </a:moveTo>
                    <a:cubicBezTo>
                      <a:pt x="366" y="1"/>
                      <a:pt x="0" y="296"/>
                      <a:pt x="0" y="735"/>
                    </a:cubicBezTo>
                    <a:cubicBezTo>
                      <a:pt x="0" y="1153"/>
                      <a:pt x="307" y="1488"/>
                      <a:pt x="726" y="1488"/>
                    </a:cubicBezTo>
                    <a:cubicBezTo>
                      <a:pt x="1367" y="1488"/>
                      <a:pt x="1702" y="679"/>
                      <a:pt x="1256" y="205"/>
                    </a:cubicBezTo>
                    <a:cubicBezTo>
                      <a:pt x="1106" y="64"/>
                      <a:pt x="925" y="1"/>
                      <a:pt x="748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2617;p42"/>
              <p:cNvSpPr/>
              <p:nvPr/>
            </p:nvSpPr>
            <p:spPr>
              <a:xfrm>
                <a:off x="4683925" y="5245075"/>
                <a:ext cx="43275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9" extrusionOk="0">
                    <a:moveTo>
                      <a:pt x="749" y="1"/>
                    </a:moveTo>
                    <a:cubicBezTo>
                      <a:pt x="366" y="1"/>
                      <a:pt x="0" y="296"/>
                      <a:pt x="0" y="735"/>
                    </a:cubicBezTo>
                    <a:cubicBezTo>
                      <a:pt x="0" y="1153"/>
                      <a:pt x="335" y="1488"/>
                      <a:pt x="754" y="1488"/>
                    </a:cubicBezTo>
                    <a:cubicBezTo>
                      <a:pt x="1395" y="1460"/>
                      <a:pt x="1730" y="679"/>
                      <a:pt x="1256" y="205"/>
                    </a:cubicBezTo>
                    <a:cubicBezTo>
                      <a:pt x="1106" y="64"/>
                      <a:pt x="925" y="1"/>
                      <a:pt x="749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2618;p42"/>
              <p:cNvSpPr/>
              <p:nvPr/>
            </p:nvSpPr>
            <p:spPr>
              <a:xfrm>
                <a:off x="4603025" y="5245075"/>
                <a:ext cx="43250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9" extrusionOk="0">
                    <a:moveTo>
                      <a:pt x="748" y="1"/>
                    </a:moveTo>
                    <a:cubicBezTo>
                      <a:pt x="366" y="1"/>
                      <a:pt x="0" y="296"/>
                      <a:pt x="0" y="735"/>
                    </a:cubicBezTo>
                    <a:cubicBezTo>
                      <a:pt x="0" y="1153"/>
                      <a:pt x="335" y="1488"/>
                      <a:pt x="725" y="1488"/>
                    </a:cubicBezTo>
                    <a:cubicBezTo>
                      <a:pt x="1395" y="1460"/>
                      <a:pt x="1730" y="679"/>
                      <a:pt x="1256" y="205"/>
                    </a:cubicBezTo>
                    <a:cubicBezTo>
                      <a:pt x="1106" y="64"/>
                      <a:pt x="925" y="1"/>
                      <a:pt x="748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2619;p42"/>
              <p:cNvSpPr/>
              <p:nvPr/>
            </p:nvSpPr>
            <p:spPr>
              <a:xfrm>
                <a:off x="4438400" y="5245075"/>
                <a:ext cx="43275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9" extrusionOk="0">
                    <a:moveTo>
                      <a:pt x="749" y="1"/>
                    </a:moveTo>
                    <a:cubicBezTo>
                      <a:pt x="366" y="1"/>
                      <a:pt x="1" y="296"/>
                      <a:pt x="1" y="735"/>
                    </a:cubicBezTo>
                    <a:cubicBezTo>
                      <a:pt x="1" y="1153"/>
                      <a:pt x="336" y="1488"/>
                      <a:pt x="726" y="1488"/>
                    </a:cubicBezTo>
                    <a:cubicBezTo>
                      <a:pt x="1396" y="1488"/>
                      <a:pt x="1731" y="679"/>
                      <a:pt x="1256" y="205"/>
                    </a:cubicBezTo>
                    <a:cubicBezTo>
                      <a:pt x="1107" y="64"/>
                      <a:pt x="926" y="1"/>
                      <a:pt x="749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2620;p42"/>
              <p:cNvSpPr/>
              <p:nvPr/>
            </p:nvSpPr>
            <p:spPr>
              <a:xfrm>
                <a:off x="4067575" y="5245075"/>
                <a:ext cx="43050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22" h="1489" extrusionOk="0">
                    <a:moveTo>
                      <a:pt x="753" y="1"/>
                    </a:moveTo>
                    <a:cubicBezTo>
                      <a:pt x="373" y="1"/>
                      <a:pt x="1" y="296"/>
                      <a:pt x="20" y="735"/>
                    </a:cubicBezTo>
                    <a:cubicBezTo>
                      <a:pt x="20" y="1153"/>
                      <a:pt x="327" y="1488"/>
                      <a:pt x="745" y="1488"/>
                    </a:cubicBezTo>
                    <a:cubicBezTo>
                      <a:pt x="1387" y="1460"/>
                      <a:pt x="1721" y="679"/>
                      <a:pt x="1247" y="205"/>
                    </a:cubicBezTo>
                    <a:cubicBezTo>
                      <a:pt x="1106" y="64"/>
                      <a:pt x="929" y="1"/>
                      <a:pt x="753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2621;p42"/>
              <p:cNvSpPr/>
              <p:nvPr/>
            </p:nvSpPr>
            <p:spPr>
              <a:xfrm>
                <a:off x="4522100" y="5245075"/>
                <a:ext cx="42575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89" extrusionOk="0">
                    <a:moveTo>
                      <a:pt x="749" y="1"/>
                    </a:moveTo>
                    <a:cubicBezTo>
                      <a:pt x="366" y="1"/>
                      <a:pt x="1" y="296"/>
                      <a:pt x="1" y="735"/>
                    </a:cubicBezTo>
                    <a:cubicBezTo>
                      <a:pt x="1" y="1153"/>
                      <a:pt x="308" y="1488"/>
                      <a:pt x="726" y="1488"/>
                    </a:cubicBezTo>
                    <a:cubicBezTo>
                      <a:pt x="1396" y="1460"/>
                      <a:pt x="1703" y="679"/>
                      <a:pt x="1256" y="205"/>
                    </a:cubicBezTo>
                    <a:cubicBezTo>
                      <a:pt x="1106" y="64"/>
                      <a:pt x="926" y="1"/>
                      <a:pt x="749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2622;p42"/>
              <p:cNvSpPr/>
              <p:nvPr/>
            </p:nvSpPr>
            <p:spPr>
              <a:xfrm>
                <a:off x="4289850" y="5245075"/>
                <a:ext cx="43275" cy="3722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9" extrusionOk="0">
                    <a:moveTo>
                      <a:pt x="749" y="1"/>
                    </a:moveTo>
                    <a:cubicBezTo>
                      <a:pt x="366" y="1"/>
                      <a:pt x="0" y="296"/>
                      <a:pt x="0" y="735"/>
                    </a:cubicBezTo>
                    <a:cubicBezTo>
                      <a:pt x="0" y="1153"/>
                      <a:pt x="335" y="1488"/>
                      <a:pt x="726" y="1488"/>
                    </a:cubicBezTo>
                    <a:cubicBezTo>
                      <a:pt x="1395" y="1460"/>
                      <a:pt x="1730" y="679"/>
                      <a:pt x="1256" y="205"/>
                    </a:cubicBezTo>
                    <a:cubicBezTo>
                      <a:pt x="1106" y="64"/>
                      <a:pt x="926" y="1"/>
                      <a:pt x="749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2623;p42"/>
              <p:cNvSpPr/>
              <p:nvPr/>
            </p:nvSpPr>
            <p:spPr>
              <a:xfrm>
                <a:off x="4061775" y="5324125"/>
                <a:ext cx="432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6" extrusionOk="0">
                    <a:moveTo>
                      <a:pt x="977" y="0"/>
                    </a:moveTo>
                    <a:cubicBezTo>
                      <a:pt x="335" y="0"/>
                      <a:pt x="1" y="781"/>
                      <a:pt x="475" y="1256"/>
                    </a:cubicBezTo>
                    <a:cubicBezTo>
                      <a:pt x="619" y="1400"/>
                      <a:pt x="801" y="1466"/>
                      <a:pt x="982" y="1466"/>
                    </a:cubicBezTo>
                    <a:cubicBezTo>
                      <a:pt x="1360" y="1466"/>
                      <a:pt x="1730" y="1179"/>
                      <a:pt x="1730" y="725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2624;p42"/>
              <p:cNvSpPr/>
              <p:nvPr/>
            </p:nvSpPr>
            <p:spPr>
              <a:xfrm>
                <a:off x="4142675" y="5324125"/>
                <a:ext cx="432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6" extrusionOk="0">
                    <a:moveTo>
                      <a:pt x="1005" y="0"/>
                    </a:moveTo>
                    <a:cubicBezTo>
                      <a:pt x="336" y="0"/>
                      <a:pt x="1" y="781"/>
                      <a:pt x="475" y="1256"/>
                    </a:cubicBezTo>
                    <a:cubicBezTo>
                      <a:pt x="619" y="1400"/>
                      <a:pt x="802" y="1466"/>
                      <a:pt x="982" y="1466"/>
                    </a:cubicBezTo>
                    <a:cubicBezTo>
                      <a:pt x="1360" y="1466"/>
                      <a:pt x="1731" y="1179"/>
                      <a:pt x="1731" y="725"/>
                    </a:cubicBezTo>
                    <a:cubicBezTo>
                      <a:pt x="1731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2625;p42"/>
              <p:cNvSpPr/>
              <p:nvPr/>
            </p:nvSpPr>
            <p:spPr>
              <a:xfrm>
                <a:off x="4223600" y="5324125"/>
                <a:ext cx="4325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66" extrusionOk="0">
                    <a:moveTo>
                      <a:pt x="1004" y="0"/>
                    </a:moveTo>
                    <a:cubicBezTo>
                      <a:pt x="335" y="0"/>
                      <a:pt x="0" y="781"/>
                      <a:pt x="474" y="1256"/>
                    </a:cubicBezTo>
                    <a:cubicBezTo>
                      <a:pt x="628" y="1400"/>
                      <a:pt x="813" y="1466"/>
                      <a:pt x="994" y="1466"/>
                    </a:cubicBezTo>
                    <a:cubicBezTo>
                      <a:pt x="1372" y="1466"/>
                      <a:pt x="1730" y="1179"/>
                      <a:pt x="1730" y="725"/>
                    </a:cubicBezTo>
                    <a:cubicBezTo>
                      <a:pt x="1730" y="335"/>
                      <a:pt x="1395" y="0"/>
                      <a:pt x="100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2626;p42"/>
              <p:cNvSpPr/>
              <p:nvPr/>
            </p:nvSpPr>
            <p:spPr>
              <a:xfrm>
                <a:off x="4305200" y="5324125"/>
                <a:ext cx="425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66" extrusionOk="0">
                    <a:moveTo>
                      <a:pt x="977" y="0"/>
                    </a:moveTo>
                    <a:cubicBezTo>
                      <a:pt x="335" y="0"/>
                      <a:pt x="0" y="781"/>
                      <a:pt x="447" y="1256"/>
                    </a:cubicBezTo>
                    <a:cubicBezTo>
                      <a:pt x="600" y="1400"/>
                      <a:pt x="786" y="1466"/>
                      <a:pt x="966" y="1466"/>
                    </a:cubicBezTo>
                    <a:cubicBezTo>
                      <a:pt x="1345" y="1466"/>
                      <a:pt x="1702" y="1179"/>
                      <a:pt x="1702" y="725"/>
                    </a:cubicBezTo>
                    <a:cubicBezTo>
                      <a:pt x="1702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2627;p42"/>
              <p:cNvSpPr/>
              <p:nvPr/>
            </p:nvSpPr>
            <p:spPr>
              <a:xfrm>
                <a:off x="4932925" y="5324125"/>
                <a:ext cx="432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6" extrusionOk="0">
                    <a:moveTo>
                      <a:pt x="1005" y="0"/>
                    </a:moveTo>
                    <a:cubicBezTo>
                      <a:pt x="335" y="0"/>
                      <a:pt x="0" y="781"/>
                      <a:pt x="475" y="1256"/>
                    </a:cubicBezTo>
                    <a:cubicBezTo>
                      <a:pt x="619" y="1400"/>
                      <a:pt x="801" y="1466"/>
                      <a:pt x="982" y="1466"/>
                    </a:cubicBezTo>
                    <a:cubicBezTo>
                      <a:pt x="1360" y="1466"/>
                      <a:pt x="1730" y="1179"/>
                      <a:pt x="1730" y="725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2628;p42"/>
              <p:cNvSpPr/>
              <p:nvPr/>
            </p:nvSpPr>
            <p:spPr>
              <a:xfrm>
                <a:off x="5015925" y="5324125"/>
                <a:ext cx="425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66" extrusionOk="0">
                    <a:moveTo>
                      <a:pt x="977" y="0"/>
                    </a:moveTo>
                    <a:cubicBezTo>
                      <a:pt x="335" y="0"/>
                      <a:pt x="0" y="781"/>
                      <a:pt x="447" y="1256"/>
                    </a:cubicBezTo>
                    <a:cubicBezTo>
                      <a:pt x="600" y="1400"/>
                      <a:pt x="786" y="1466"/>
                      <a:pt x="966" y="1466"/>
                    </a:cubicBezTo>
                    <a:cubicBezTo>
                      <a:pt x="1345" y="1466"/>
                      <a:pt x="1702" y="1179"/>
                      <a:pt x="1702" y="725"/>
                    </a:cubicBezTo>
                    <a:cubicBezTo>
                      <a:pt x="1702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2629;p42"/>
              <p:cNvSpPr/>
              <p:nvPr/>
            </p:nvSpPr>
            <p:spPr>
              <a:xfrm>
                <a:off x="4386100" y="5324125"/>
                <a:ext cx="432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6" extrusionOk="0">
                    <a:moveTo>
                      <a:pt x="977" y="0"/>
                    </a:moveTo>
                    <a:cubicBezTo>
                      <a:pt x="335" y="0"/>
                      <a:pt x="1" y="781"/>
                      <a:pt x="475" y="1256"/>
                    </a:cubicBezTo>
                    <a:cubicBezTo>
                      <a:pt x="619" y="1400"/>
                      <a:pt x="801" y="1466"/>
                      <a:pt x="982" y="1466"/>
                    </a:cubicBezTo>
                    <a:cubicBezTo>
                      <a:pt x="1360" y="1466"/>
                      <a:pt x="1730" y="1179"/>
                      <a:pt x="1730" y="725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2630;p42"/>
              <p:cNvSpPr/>
              <p:nvPr/>
            </p:nvSpPr>
            <p:spPr>
              <a:xfrm>
                <a:off x="4784350" y="5324125"/>
                <a:ext cx="425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66" extrusionOk="0">
                    <a:moveTo>
                      <a:pt x="977" y="0"/>
                    </a:moveTo>
                    <a:cubicBezTo>
                      <a:pt x="308" y="0"/>
                      <a:pt x="1" y="781"/>
                      <a:pt x="447" y="1256"/>
                    </a:cubicBezTo>
                    <a:cubicBezTo>
                      <a:pt x="601" y="1400"/>
                      <a:pt x="786" y="1466"/>
                      <a:pt x="967" y="1466"/>
                    </a:cubicBezTo>
                    <a:cubicBezTo>
                      <a:pt x="1345" y="1466"/>
                      <a:pt x="1703" y="1179"/>
                      <a:pt x="1703" y="725"/>
                    </a:cubicBezTo>
                    <a:cubicBezTo>
                      <a:pt x="1703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2631;p42"/>
              <p:cNvSpPr/>
              <p:nvPr/>
            </p:nvSpPr>
            <p:spPr>
              <a:xfrm>
                <a:off x="4467000" y="5324125"/>
                <a:ext cx="432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6" extrusionOk="0">
                    <a:moveTo>
                      <a:pt x="1005" y="0"/>
                    </a:moveTo>
                    <a:cubicBezTo>
                      <a:pt x="336" y="0"/>
                      <a:pt x="1" y="781"/>
                      <a:pt x="475" y="1256"/>
                    </a:cubicBezTo>
                    <a:cubicBezTo>
                      <a:pt x="619" y="1400"/>
                      <a:pt x="802" y="1466"/>
                      <a:pt x="982" y="1466"/>
                    </a:cubicBezTo>
                    <a:cubicBezTo>
                      <a:pt x="1360" y="1466"/>
                      <a:pt x="1731" y="1179"/>
                      <a:pt x="1731" y="725"/>
                    </a:cubicBezTo>
                    <a:cubicBezTo>
                      <a:pt x="1731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2632;p42"/>
              <p:cNvSpPr/>
              <p:nvPr/>
            </p:nvSpPr>
            <p:spPr>
              <a:xfrm>
                <a:off x="4547925" y="5324125"/>
                <a:ext cx="4325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66" extrusionOk="0">
                    <a:moveTo>
                      <a:pt x="977" y="0"/>
                    </a:moveTo>
                    <a:cubicBezTo>
                      <a:pt x="335" y="0"/>
                      <a:pt x="0" y="781"/>
                      <a:pt x="446" y="1256"/>
                    </a:cubicBezTo>
                    <a:cubicBezTo>
                      <a:pt x="600" y="1400"/>
                      <a:pt x="785" y="1466"/>
                      <a:pt x="967" y="1466"/>
                    </a:cubicBezTo>
                    <a:cubicBezTo>
                      <a:pt x="1347" y="1466"/>
                      <a:pt x="1711" y="1179"/>
                      <a:pt x="1730" y="725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2633;p42"/>
              <p:cNvSpPr/>
              <p:nvPr/>
            </p:nvSpPr>
            <p:spPr>
              <a:xfrm>
                <a:off x="4712525" y="5324125"/>
                <a:ext cx="4325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66" extrusionOk="0">
                    <a:moveTo>
                      <a:pt x="977" y="0"/>
                    </a:moveTo>
                    <a:cubicBezTo>
                      <a:pt x="335" y="0"/>
                      <a:pt x="0" y="781"/>
                      <a:pt x="475" y="1256"/>
                    </a:cubicBezTo>
                    <a:cubicBezTo>
                      <a:pt x="619" y="1400"/>
                      <a:pt x="801" y="1466"/>
                      <a:pt x="982" y="1466"/>
                    </a:cubicBezTo>
                    <a:cubicBezTo>
                      <a:pt x="1360" y="1466"/>
                      <a:pt x="1730" y="1179"/>
                      <a:pt x="1730" y="725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2634;p42"/>
              <p:cNvSpPr/>
              <p:nvPr/>
            </p:nvSpPr>
            <p:spPr>
              <a:xfrm>
                <a:off x="5082875" y="5324125"/>
                <a:ext cx="432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6" extrusionOk="0">
                    <a:moveTo>
                      <a:pt x="1005" y="0"/>
                    </a:moveTo>
                    <a:cubicBezTo>
                      <a:pt x="335" y="0"/>
                      <a:pt x="1" y="781"/>
                      <a:pt x="475" y="1256"/>
                    </a:cubicBezTo>
                    <a:cubicBezTo>
                      <a:pt x="619" y="1400"/>
                      <a:pt x="802" y="1466"/>
                      <a:pt x="982" y="1466"/>
                    </a:cubicBezTo>
                    <a:cubicBezTo>
                      <a:pt x="1360" y="1466"/>
                      <a:pt x="1730" y="1179"/>
                      <a:pt x="1730" y="725"/>
                    </a:cubicBezTo>
                    <a:cubicBezTo>
                      <a:pt x="1730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2635;p42"/>
              <p:cNvSpPr/>
              <p:nvPr/>
            </p:nvSpPr>
            <p:spPr>
              <a:xfrm>
                <a:off x="4629525" y="5324125"/>
                <a:ext cx="425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66" extrusionOk="0">
                    <a:moveTo>
                      <a:pt x="977" y="0"/>
                    </a:moveTo>
                    <a:cubicBezTo>
                      <a:pt x="307" y="0"/>
                      <a:pt x="0" y="781"/>
                      <a:pt x="447" y="1256"/>
                    </a:cubicBezTo>
                    <a:cubicBezTo>
                      <a:pt x="600" y="1400"/>
                      <a:pt x="786" y="1466"/>
                      <a:pt x="966" y="1466"/>
                    </a:cubicBezTo>
                    <a:cubicBezTo>
                      <a:pt x="1345" y="1466"/>
                      <a:pt x="1702" y="1179"/>
                      <a:pt x="1702" y="725"/>
                    </a:cubicBezTo>
                    <a:cubicBezTo>
                      <a:pt x="1702" y="335"/>
                      <a:pt x="1367" y="0"/>
                      <a:pt x="97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2636;p42"/>
              <p:cNvSpPr/>
              <p:nvPr/>
            </p:nvSpPr>
            <p:spPr>
              <a:xfrm>
                <a:off x="4861775" y="5324125"/>
                <a:ext cx="43275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6" extrusionOk="0">
                    <a:moveTo>
                      <a:pt x="977" y="0"/>
                    </a:moveTo>
                    <a:cubicBezTo>
                      <a:pt x="335" y="0"/>
                      <a:pt x="1" y="781"/>
                      <a:pt x="447" y="1256"/>
                    </a:cubicBezTo>
                    <a:cubicBezTo>
                      <a:pt x="600" y="1400"/>
                      <a:pt x="786" y="1466"/>
                      <a:pt x="968" y="1466"/>
                    </a:cubicBezTo>
                    <a:cubicBezTo>
                      <a:pt x="1348" y="1466"/>
                      <a:pt x="1711" y="1179"/>
                      <a:pt x="1730" y="725"/>
                    </a:cubicBezTo>
                    <a:cubicBezTo>
                      <a:pt x="1730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2637;p42"/>
              <p:cNvSpPr/>
              <p:nvPr/>
            </p:nvSpPr>
            <p:spPr>
              <a:xfrm>
                <a:off x="5221675" y="4070050"/>
                <a:ext cx="244850" cy="403875"/>
              </a:xfrm>
              <a:custGeom>
                <a:avLst/>
                <a:gdLst/>
                <a:ahLst/>
                <a:cxnLst/>
                <a:rect l="l" t="t" r="r" b="b"/>
                <a:pathLst>
                  <a:path w="9794" h="16155" extrusionOk="0">
                    <a:moveTo>
                      <a:pt x="9793" y="1"/>
                    </a:moveTo>
                    <a:lnTo>
                      <a:pt x="0" y="28"/>
                    </a:lnTo>
                    <a:lnTo>
                      <a:pt x="0" y="16154"/>
                    </a:lnTo>
                    <a:lnTo>
                      <a:pt x="9793" y="16126"/>
                    </a:lnTo>
                    <a:lnTo>
                      <a:pt x="9793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2638;p42"/>
              <p:cNvSpPr/>
              <p:nvPr/>
            </p:nvSpPr>
            <p:spPr>
              <a:xfrm>
                <a:off x="5221675" y="3579025"/>
                <a:ext cx="244850" cy="404575"/>
              </a:xfrm>
              <a:custGeom>
                <a:avLst/>
                <a:gdLst/>
                <a:ahLst/>
                <a:cxnLst/>
                <a:rect l="l" t="t" r="r" b="b"/>
                <a:pathLst>
                  <a:path w="9794" h="16183" extrusionOk="0">
                    <a:moveTo>
                      <a:pt x="9793" y="1"/>
                    </a:moveTo>
                    <a:lnTo>
                      <a:pt x="0" y="29"/>
                    </a:lnTo>
                    <a:lnTo>
                      <a:pt x="0" y="16182"/>
                    </a:lnTo>
                    <a:lnTo>
                      <a:pt x="9793" y="16154"/>
                    </a:lnTo>
                    <a:lnTo>
                      <a:pt x="9793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2639;p42"/>
              <p:cNvSpPr/>
              <p:nvPr/>
            </p:nvSpPr>
            <p:spPr>
              <a:xfrm>
                <a:off x="5221675" y="4564575"/>
                <a:ext cx="244850" cy="403850"/>
              </a:xfrm>
              <a:custGeom>
                <a:avLst/>
                <a:gdLst/>
                <a:ahLst/>
                <a:cxnLst/>
                <a:rect l="l" t="t" r="r" b="b"/>
                <a:pathLst>
                  <a:path w="9794" h="16154" extrusionOk="0">
                    <a:moveTo>
                      <a:pt x="9793" y="0"/>
                    </a:moveTo>
                    <a:lnTo>
                      <a:pt x="0" y="28"/>
                    </a:lnTo>
                    <a:lnTo>
                      <a:pt x="0" y="16154"/>
                    </a:lnTo>
                    <a:lnTo>
                      <a:pt x="9793" y="16126"/>
                    </a:lnTo>
                    <a:lnTo>
                      <a:pt x="9793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2640;p42"/>
              <p:cNvSpPr/>
              <p:nvPr/>
            </p:nvSpPr>
            <p:spPr>
              <a:xfrm>
                <a:off x="5221675" y="5065350"/>
                <a:ext cx="244850" cy="404575"/>
              </a:xfrm>
              <a:custGeom>
                <a:avLst/>
                <a:gdLst/>
                <a:ahLst/>
                <a:cxnLst/>
                <a:rect l="l" t="t" r="r" b="b"/>
                <a:pathLst>
                  <a:path w="9794" h="16183" extrusionOk="0">
                    <a:moveTo>
                      <a:pt x="9793" y="1"/>
                    </a:moveTo>
                    <a:lnTo>
                      <a:pt x="0" y="28"/>
                    </a:lnTo>
                    <a:lnTo>
                      <a:pt x="0" y="16182"/>
                    </a:lnTo>
                    <a:lnTo>
                      <a:pt x="9793" y="16154"/>
                    </a:lnTo>
                    <a:lnTo>
                      <a:pt x="9793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2641;p42"/>
              <p:cNvSpPr/>
              <p:nvPr/>
            </p:nvSpPr>
            <p:spPr>
              <a:xfrm>
                <a:off x="3607725" y="3576250"/>
                <a:ext cx="1625825" cy="403150"/>
              </a:xfrm>
              <a:custGeom>
                <a:avLst/>
                <a:gdLst/>
                <a:ahLst/>
                <a:cxnLst/>
                <a:rect l="l" t="t" r="r" b="b"/>
                <a:pathLst>
                  <a:path w="65033" h="16126" extrusionOk="0">
                    <a:moveTo>
                      <a:pt x="0" y="0"/>
                    </a:moveTo>
                    <a:lnTo>
                      <a:pt x="0" y="16126"/>
                    </a:lnTo>
                    <a:lnTo>
                      <a:pt x="65033" y="16126"/>
                    </a:lnTo>
                    <a:lnTo>
                      <a:pt x="65033" y="0"/>
                    </a:lnTo>
                    <a:close/>
                  </a:path>
                </a:pathLst>
              </a:custGeom>
              <a:solidFill>
                <a:srgbClr val="A4C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2642;p42"/>
              <p:cNvSpPr/>
              <p:nvPr/>
            </p:nvSpPr>
            <p:spPr>
              <a:xfrm>
                <a:off x="3679550" y="3659250"/>
                <a:ext cx="320175" cy="49525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81" extrusionOk="0">
                    <a:moveTo>
                      <a:pt x="1" y="0"/>
                    </a:moveTo>
                    <a:lnTo>
                      <a:pt x="1" y="1981"/>
                    </a:lnTo>
                    <a:lnTo>
                      <a:pt x="12807" y="1981"/>
                    </a:lnTo>
                    <a:lnTo>
                      <a:pt x="12807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2643;p42"/>
              <p:cNvSpPr/>
              <p:nvPr/>
            </p:nvSpPr>
            <p:spPr>
              <a:xfrm>
                <a:off x="3679550" y="3743625"/>
                <a:ext cx="320175" cy="49550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82" extrusionOk="0">
                    <a:moveTo>
                      <a:pt x="1" y="1"/>
                    </a:moveTo>
                    <a:lnTo>
                      <a:pt x="1" y="1982"/>
                    </a:lnTo>
                    <a:lnTo>
                      <a:pt x="12807" y="1982"/>
                    </a:lnTo>
                    <a:lnTo>
                      <a:pt x="12807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2644;p42"/>
              <p:cNvSpPr/>
              <p:nvPr/>
            </p:nvSpPr>
            <p:spPr>
              <a:xfrm>
                <a:off x="3679550" y="3831525"/>
                <a:ext cx="320175" cy="49525"/>
              </a:xfrm>
              <a:custGeom>
                <a:avLst/>
                <a:gdLst/>
                <a:ahLst/>
                <a:cxnLst/>
                <a:rect l="l" t="t" r="r" b="b"/>
                <a:pathLst>
                  <a:path w="12807" h="1981" extrusionOk="0">
                    <a:moveTo>
                      <a:pt x="1" y="0"/>
                    </a:moveTo>
                    <a:lnTo>
                      <a:pt x="1" y="1981"/>
                    </a:lnTo>
                    <a:lnTo>
                      <a:pt x="12807" y="1981"/>
                    </a:lnTo>
                    <a:lnTo>
                      <a:pt x="12807" y="0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2645;p42"/>
              <p:cNvSpPr/>
              <p:nvPr/>
            </p:nvSpPr>
            <p:spPr>
              <a:xfrm>
                <a:off x="4083400" y="36704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1005" y="0"/>
                    </a:moveTo>
                    <a:cubicBezTo>
                      <a:pt x="335" y="0"/>
                      <a:pt x="0" y="809"/>
                      <a:pt x="475" y="1256"/>
                    </a:cubicBezTo>
                    <a:cubicBezTo>
                      <a:pt x="620" y="1411"/>
                      <a:pt x="804" y="1479"/>
                      <a:pt x="986" y="1479"/>
                    </a:cubicBezTo>
                    <a:cubicBezTo>
                      <a:pt x="1363" y="1479"/>
                      <a:pt x="1730" y="1186"/>
                      <a:pt x="1730" y="754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2646;p42"/>
              <p:cNvSpPr/>
              <p:nvPr/>
            </p:nvSpPr>
            <p:spPr>
              <a:xfrm>
                <a:off x="4164300" y="36704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977" y="0"/>
                    </a:moveTo>
                    <a:cubicBezTo>
                      <a:pt x="335" y="0"/>
                      <a:pt x="1" y="809"/>
                      <a:pt x="447" y="1256"/>
                    </a:cubicBezTo>
                    <a:cubicBezTo>
                      <a:pt x="602" y="1411"/>
                      <a:pt x="792" y="1479"/>
                      <a:pt x="978" y="1479"/>
                    </a:cubicBezTo>
                    <a:cubicBezTo>
                      <a:pt x="1363" y="1479"/>
                      <a:pt x="1730" y="1186"/>
                      <a:pt x="1730" y="754"/>
                    </a:cubicBezTo>
                    <a:cubicBezTo>
                      <a:pt x="1730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2647;p42"/>
              <p:cNvSpPr/>
              <p:nvPr/>
            </p:nvSpPr>
            <p:spPr>
              <a:xfrm>
                <a:off x="4245900" y="3670400"/>
                <a:ext cx="425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80" extrusionOk="0">
                    <a:moveTo>
                      <a:pt x="977" y="0"/>
                    </a:moveTo>
                    <a:cubicBezTo>
                      <a:pt x="308" y="0"/>
                      <a:pt x="1" y="809"/>
                      <a:pt x="447" y="1256"/>
                    </a:cubicBezTo>
                    <a:cubicBezTo>
                      <a:pt x="602" y="1411"/>
                      <a:pt x="789" y="1479"/>
                      <a:pt x="971" y="1479"/>
                    </a:cubicBezTo>
                    <a:cubicBezTo>
                      <a:pt x="1348" y="1479"/>
                      <a:pt x="1703" y="1186"/>
                      <a:pt x="1703" y="754"/>
                    </a:cubicBezTo>
                    <a:cubicBezTo>
                      <a:pt x="1703" y="335"/>
                      <a:pt x="1368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2648;p42"/>
              <p:cNvSpPr/>
              <p:nvPr/>
            </p:nvSpPr>
            <p:spPr>
              <a:xfrm>
                <a:off x="4326825" y="3670400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977" y="0"/>
                    </a:moveTo>
                    <a:cubicBezTo>
                      <a:pt x="335" y="0"/>
                      <a:pt x="0" y="809"/>
                      <a:pt x="447" y="1256"/>
                    </a:cubicBezTo>
                    <a:cubicBezTo>
                      <a:pt x="601" y="1411"/>
                      <a:pt x="791" y="1479"/>
                      <a:pt x="978" y="1479"/>
                    </a:cubicBezTo>
                    <a:cubicBezTo>
                      <a:pt x="1362" y="1479"/>
                      <a:pt x="1730" y="1186"/>
                      <a:pt x="1730" y="754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2649;p42"/>
              <p:cNvSpPr/>
              <p:nvPr/>
            </p:nvSpPr>
            <p:spPr>
              <a:xfrm>
                <a:off x="4954550" y="3670400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1005" y="0"/>
                    </a:moveTo>
                    <a:cubicBezTo>
                      <a:pt x="335" y="0"/>
                      <a:pt x="0" y="809"/>
                      <a:pt x="474" y="1256"/>
                    </a:cubicBezTo>
                    <a:cubicBezTo>
                      <a:pt x="629" y="1411"/>
                      <a:pt x="816" y="1479"/>
                      <a:pt x="999" y="1479"/>
                    </a:cubicBezTo>
                    <a:cubicBezTo>
                      <a:pt x="1375" y="1479"/>
                      <a:pt x="1730" y="1186"/>
                      <a:pt x="1730" y="754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2650;p42"/>
              <p:cNvSpPr/>
              <p:nvPr/>
            </p:nvSpPr>
            <p:spPr>
              <a:xfrm>
                <a:off x="5037550" y="3670400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977" y="0"/>
                    </a:moveTo>
                    <a:cubicBezTo>
                      <a:pt x="335" y="0"/>
                      <a:pt x="0" y="809"/>
                      <a:pt x="447" y="1256"/>
                    </a:cubicBezTo>
                    <a:cubicBezTo>
                      <a:pt x="601" y="1411"/>
                      <a:pt x="789" y="1479"/>
                      <a:pt x="972" y="1479"/>
                    </a:cubicBezTo>
                    <a:cubicBezTo>
                      <a:pt x="1350" y="1479"/>
                      <a:pt x="1711" y="1186"/>
                      <a:pt x="1730" y="754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2651;p42"/>
              <p:cNvSpPr/>
              <p:nvPr/>
            </p:nvSpPr>
            <p:spPr>
              <a:xfrm>
                <a:off x="4407725" y="36704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977" y="0"/>
                    </a:moveTo>
                    <a:cubicBezTo>
                      <a:pt x="335" y="0"/>
                      <a:pt x="0" y="809"/>
                      <a:pt x="475" y="1256"/>
                    </a:cubicBezTo>
                    <a:cubicBezTo>
                      <a:pt x="620" y="1411"/>
                      <a:pt x="804" y="1479"/>
                      <a:pt x="986" y="1479"/>
                    </a:cubicBezTo>
                    <a:cubicBezTo>
                      <a:pt x="1363" y="1479"/>
                      <a:pt x="1730" y="1186"/>
                      <a:pt x="1730" y="754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2652;p42"/>
              <p:cNvSpPr/>
              <p:nvPr/>
            </p:nvSpPr>
            <p:spPr>
              <a:xfrm>
                <a:off x="4805975" y="3670400"/>
                <a:ext cx="425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80" extrusionOk="0">
                    <a:moveTo>
                      <a:pt x="977" y="0"/>
                    </a:moveTo>
                    <a:cubicBezTo>
                      <a:pt x="336" y="0"/>
                      <a:pt x="1" y="809"/>
                      <a:pt x="447" y="1256"/>
                    </a:cubicBezTo>
                    <a:cubicBezTo>
                      <a:pt x="602" y="1411"/>
                      <a:pt x="789" y="1479"/>
                      <a:pt x="971" y="1479"/>
                    </a:cubicBezTo>
                    <a:cubicBezTo>
                      <a:pt x="1348" y="1479"/>
                      <a:pt x="1703" y="1186"/>
                      <a:pt x="1703" y="754"/>
                    </a:cubicBezTo>
                    <a:cubicBezTo>
                      <a:pt x="1703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2653;p42"/>
              <p:cNvSpPr/>
              <p:nvPr/>
            </p:nvSpPr>
            <p:spPr>
              <a:xfrm>
                <a:off x="4488625" y="36704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1005" y="0"/>
                    </a:moveTo>
                    <a:cubicBezTo>
                      <a:pt x="335" y="0"/>
                      <a:pt x="1" y="809"/>
                      <a:pt x="475" y="1256"/>
                    </a:cubicBezTo>
                    <a:cubicBezTo>
                      <a:pt x="621" y="1411"/>
                      <a:pt x="805" y="1479"/>
                      <a:pt x="987" y="1479"/>
                    </a:cubicBezTo>
                    <a:cubicBezTo>
                      <a:pt x="1363" y="1479"/>
                      <a:pt x="1730" y="1186"/>
                      <a:pt x="1730" y="754"/>
                    </a:cubicBezTo>
                    <a:cubicBezTo>
                      <a:pt x="1730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2654;p42"/>
              <p:cNvSpPr/>
              <p:nvPr/>
            </p:nvSpPr>
            <p:spPr>
              <a:xfrm>
                <a:off x="4569525" y="36704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1005" y="0"/>
                    </a:moveTo>
                    <a:cubicBezTo>
                      <a:pt x="336" y="0"/>
                      <a:pt x="1" y="809"/>
                      <a:pt x="475" y="1256"/>
                    </a:cubicBezTo>
                    <a:cubicBezTo>
                      <a:pt x="630" y="1411"/>
                      <a:pt x="817" y="1479"/>
                      <a:pt x="999" y="1479"/>
                    </a:cubicBezTo>
                    <a:cubicBezTo>
                      <a:pt x="1376" y="1479"/>
                      <a:pt x="1731" y="1186"/>
                      <a:pt x="1731" y="754"/>
                    </a:cubicBezTo>
                    <a:cubicBezTo>
                      <a:pt x="1731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2655;p42"/>
              <p:cNvSpPr/>
              <p:nvPr/>
            </p:nvSpPr>
            <p:spPr>
              <a:xfrm>
                <a:off x="4734150" y="3670400"/>
                <a:ext cx="432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80" extrusionOk="0">
                    <a:moveTo>
                      <a:pt x="1004" y="0"/>
                    </a:moveTo>
                    <a:cubicBezTo>
                      <a:pt x="335" y="0"/>
                      <a:pt x="0" y="809"/>
                      <a:pt x="474" y="1256"/>
                    </a:cubicBezTo>
                    <a:cubicBezTo>
                      <a:pt x="620" y="1411"/>
                      <a:pt x="804" y="1479"/>
                      <a:pt x="986" y="1479"/>
                    </a:cubicBezTo>
                    <a:cubicBezTo>
                      <a:pt x="1362" y="1479"/>
                      <a:pt x="1730" y="1186"/>
                      <a:pt x="1730" y="754"/>
                    </a:cubicBezTo>
                    <a:cubicBezTo>
                      <a:pt x="1730" y="335"/>
                      <a:pt x="1395" y="0"/>
                      <a:pt x="1004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2656;p42"/>
              <p:cNvSpPr/>
              <p:nvPr/>
            </p:nvSpPr>
            <p:spPr>
              <a:xfrm>
                <a:off x="5104500" y="36704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1005" y="0"/>
                    </a:moveTo>
                    <a:cubicBezTo>
                      <a:pt x="335" y="0"/>
                      <a:pt x="0" y="809"/>
                      <a:pt x="475" y="1256"/>
                    </a:cubicBezTo>
                    <a:cubicBezTo>
                      <a:pt x="629" y="1411"/>
                      <a:pt x="817" y="1479"/>
                      <a:pt x="999" y="1479"/>
                    </a:cubicBezTo>
                    <a:cubicBezTo>
                      <a:pt x="1375" y="1479"/>
                      <a:pt x="1730" y="1186"/>
                      <a:pt x="1730" y="754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2657;p42"/>
              <p:cNvSpPr/>
              <p:nvPr/>
            </p:nvSpPr>
            <p:spPr>
              <a:xfrm>
                <a:off x="4651150" y="3670400"/>
                <a:ext cx="42550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1480" extrusionOk="0">
                    <a:moveTo>
                      <a:pt x="977" y="0"/>
                    </a:moveTo>
                    <a:cubicBezTo>
                      <a:pt x="335" y="0"/>
                      <a:pt x="0" y="809"/>
                      <a:pt x="447" y="1256"/>
                    </a:cubicBezTo>
                    <a:cubicBezTo>
                      <a:pt x="601" y="1411"/>
                      <a:pt x="789" y="1479"/>
                      <a:pt x="971" y="1479"/>
                    </a:cubicBezTo>
                    <a:cubicBezTo>
                      <a:pt x="1347" y="1479"/>
                      <a:pt x="1702" y="1186"/>
                      <a:pt x="1702" y="754"/>
                    </a:cubicBezTo>
                    <a:cubicBezTo>
                      <a:pt x="1702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2658;p42"/>
              <p:cNvSpPr/>
              <p:nvPr/>
            </p:nvSpPr>
            <p:spPr>
              <a:xfrm>
                <a:off x="4882700" y="3670400"/>
                <a:ext cx="43275" cy="3700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80" extrusionOk="0">
                    <a:moveTo>
                      <a:pt x="1005" y="0"/>
                    </a:moveTo>
                    <a:cubicBezTo>
                      <a:pt x="335" y="0"/>
                      <a:pt x="1" y="809"/>
                      <a:pt x="475" y="1256"/>
                    </a:cubicBezTo>
                    <a:cubicBezTo>
                      <a:pt x="630" y="1411"/>
                      <a:pt x="817" y="1479"/>
                      <a:pt x="999" y="1479"/>
                    </a:cubicBezTo>
                    <a:cubicBezTo>
                      <a:pt x="1376" y="1479"/>
                      <a:pt x="1730" y="1186"/>
                      <a:pt x="1730" y="754"/>
                    </a:cubicBezTo>
                    <a:cubicBezTo>
                      <a:pt x="1730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2659;p42"/>
              <p:cNvSpPr/>
              <p:nvPr/>
            </p:nvSpPr>
            <p:spPr>
              <a:xfrm>
                <a:off x="5110775" y="3759450"/>
                <a:ext cx="43275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1" extrusionOk="0">
                    <a:moveTo>
                      <a:pt x="761" y="1"/>
                    </a:moveTo>
                    <a:cubicBezTo>
                      <a:pt x="379" y="1"/>
                      <a:pt x="1" y="296"/>
                      <a:pt x="1" y="735"/>
                    </a:cubicBezTo>
                    <a:cubicBezTo>
                      <a:pt x="1" y="1153"/>
                      <a:pt x="335" y="1460"/>
                      <a:pt x="754" y="1460"/>
                    </a:cubicBezTo>
                    <a:cubicBezTo>
                      <a:pt x="1396" y="1460"/>
                      <a:pt x="1730" y="679"/>
                      <a:pt x="1256" y="205"/>
                    </a:cubicBezTo>
                    <a:cubicBezTo>
                      <a:pt x="1115" y="64"/>
                      <a:pt x="938" y="1"/>
                      <a:pt x="76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2660;p42"/>
              <p:cNvSpPr/>
              <p:nvPr/>
            </p:nvSpPr>
            <p:spPr>
              <a:xfrm>
                <a:off x="5029875" y="3759300"/>
                <a:ext cx="432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7" extrusionOk="0">
                    <a:moveTo>
                      <a:pt x="748" y="1"/>
                    </a:moveTo>
                    <a:cubicBezTo>
                      <a:pt x="371" y="1"/>
                      <a:pt x="0" y="288"/>
                      <a:pt x="0" y="741"/>
                    </a:cubicBezTo>
                    <a:cubicBezTo>
                      <a:pt x="0" y="1159"/>
                      <a:pt x="335" y="1466"/>
                      <a:pt x="726" y="1466"/>
                    </a:cubicBezTo>
                    <a:cubicBezTo>
                      <a:pt x="1395" y="1466"/>
                      <a:pt x="1730" y="685"/>
                      <a:pt x="1256" y="211"/>
                    </a:cubicBezTo>
                    <a:cubicBezTo>
                      <a:pt x="1111" y="66"/>
                      <a:pt x="929" y="1"/>
                      <a:pt x="748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2661;p42"/>
              <p:cNvSpPr/>
              <p:nvPr/>
            </p:nvSpPr>
            <p:spPr>
              <a:xfrm>
                <a:off x="4948975" y="3759450"/>
                <a:ext cx="43250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61" extrusionOk="0">
                    <a:moveTo>
                      <a:pt x="748" y="1"/>
                    </a:moveTo>
                    <a:cubicBezTo>
                      <a:pt x="365" y="1"/>
                      <a:pt x="0" y="296"/>
                      <a:pt x="0" y="735"/>
                    </a:cubicBezTo>
                    <a:cubicBezTo>
                      <a:pt x="0" y="1153"/>
                      <a:pt x="335" y="1460"/>
                      <a:pt x="725" y="1460"/>
                    </a:cubicBezTo>
                    <a:cubicBezTo>
                      <a:pt x="1395" y="1460"/>
                      <a:pt x="1730" y="679"/>
                      <a:pt x="1255" y="205"/>
                    </a:cubicBezTo>
                    <a:cubicBezTo>
                      <a:pt x="1106" y="64"/>
                      <a:pt x="925" y="1"/>
                      <a:pt x="748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2662;p42"/>
              <p:cNvSpPr/>
              <p:nvPr/>
            </p:nvSpPr>
            <p:spPr>
              <a:xfrm>
                <a:off x="4868050" y="3759450"/>
                <a:ext cx="42575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61" extrusionOk="0">
                    <a:moveTo>
                      <a:pt x="749" y="1"/>
                    </a:moveTo>
                    <a:cubicBezTo>
                      <a:pt x="366" y="1"/>
                      <a:pt x="1" y="296"/>
                      <a:pt x="1" y="735"/>
                    </a:cubicBezTo>
                    <a:cubicBezTo>
                      <a:pt x="1" y="1153"/>
                      <a:pt x="308" y="1460"/>
                      <a:pt x="726" y="1460"/>
                    </a:cubicBezTo>
                    <a:cubicBezTo>
                      <a:pt x="1368" y="1460"/>
                      <a:pt x="1703" y="679"/>
                      <a:pt x="1256" y="205"/>
                    </a:cubicBezTo>
                    <a:cubicBezTo>
                      <a:pt x="1106" y="64"/>
                      <a:pt x="926" y="1"/>
                      <a:pt x="74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2663;p42"/>
              <p:cNvSpPr/>
              <p:nvPr/>
            </p:nvSpPr>
            <p:spPr>
              <a:xfrm>
                <a:off x="4239625" y="3759300"/>
                <a:ext cx="432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7" extrusionOk="0">
                    <a:moveTo>
                      <a:pt x="749" y="1"/>
                    </a:moveTo>
                    <a:cubicBezTo>
                      <a:pt x="371" y="1"/>
                      <a:pt x="1" y="288"/>
                      <a:pt x="1" y="741"/>
                    </a:cubicBezTo>
                    <a:cubicBezTo>
                      <a:pt x="1" y="1159"/>
                      <a:pt x="336" y="1466"/>
                      <a:pt x="726" y="1466"/>
                    </a:cubicBezTo>
                    <a:cubicBezTo>
                      <a:pt x="1396" y="1466"/>
                      <a:pt x="1730" y="685"/>
                      <a:pt x="1256" y="211"/>
                    </a:cubicBezTo>
                    <a:cubicBezTo>
                      <a:pt x="1112" y="66"/>
                      <a:pt x="930" y="1"/>
                      <a:pt x="74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2664;p42"/>
              <p:cNvSpPr/>
              <p:nvPr/>
            </p:nvSpPr>
            <p:spPr>
              <a:xfrm>
                <a:off x="4157325" y="3759450"/>
                <a:ext cx="42575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61" extrusionOk="0">
                    <a:moveTo>
                      <a:pt x="749" y="1"/>
                    </a:moveTo>
                    <a:cubicBezTo>
                      <a:pt x="366" y="1"/>
                      <a:pt x="1" y="296"/>
                      <a:pt x="1" y="735"/>
                    </a:cubicBezTo>
                    <a:cubicBezTo>
                      <a:pt x="1" y="1153"/>
                      <a:pt x="308" y="1460"/>
                      <a:pt x="726" y="1460"/>
                    </a:cubicBezTo>
                    <a:cubicBezTo>
                      <a:pt x="1368" y="1460"/>
                      <a:pt x="1703" y="679"/>
                      <a:pt x="1256" y="205"/>
                    </a:cubicBezTo>
                    <a:cubicBezTo>
                      <a:pt x="1106" y="64"/>
                      <a:pt x="926" y="1"/>
                      <a:pt x="74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2665;p42"/>
              <p:cNvSpPr/>
              <p:nvPr/>
            </p:nvSpPr>
            <p:spPr>
              <a:xfrm>
                <a:off x="4786450" y="3759450"/>
                <a:ext cx="43275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1" extrusionOk="0">
                    <a:moveTo>
                      <a:pt x="761" y="1"/>
                    </a:moveTo>
                    <a:cubicBezTo>
                      <a:pt x="379" y="1"/>
                      <a:pt x="1" y="296"/>
                      <a:pt x="1" y="735"/>
                    </a:cubicBezTo>
                    <a:cubicBezTo>
                      <a:pt x="1" y="1153"/>
                      <a:pt x="335" y="1460"/>
                      <a:pt x="754" y="1460"/>
                    </a:cubicBezTo>
                    <a:cubicBezTo>
                      <a:pt x="1395" y="1460"/>
                      <a:pt x="1730" y="679"/>
                      <a:pt x="1256" y="205"/>
                    </a:cubicBezTo>
                    <a:cubicBezTo>
                      <a:pt x="1115" y="64"/>
                      <a:pt x="938" y="1"/>
                      <a:pt x="76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2666;p42"/>
              <p:cNvSpPr/>
              <p:nvPr/>
            </p:nvSpPr>
            <p:spPr>
              <a:xfrm>
                <a:off x="4388900" y="3759450"/>
                <a:ext cx="42550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1461" extrusionOk="0">
                    <a:moveTo>
                      <a:pt x="748" y="1"/>
                    </a:moveTo>
                    <a:cubicBezTo>
                      <a:pt x="366" y="1"/>
                      <a:pt x="0" y="296"/>
                      <a:pt x="0" y="735"/>
                    </a:cubicBezTo>
                    <a:cubicBezTo>
                      <a:pt x="0" y="1153"/>
                      <a:pt x="307" y="1460"/>
                      <a:pt x="726" y="1460"/>
                    </a:cubicBezTo>
                    <a:cubicBezTo>
                      <a:pt x="1367" y="1460"/>
                      <a:pt x="1702" y="679"/>
                      <a:pt x="1256" y="205"/>
                    </a:cubicBezTo>
                    <a:cubicBezTo>
                      <a:pt x="1106" y="64"/>
                      <a:pt x="925" y="1"/>
                      <a:pt x="748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2667;p42"/>
              <p:cNvSpPr/>
              <p:nvPr/>
            </p:nvSpPr>
            <p:spPr>
              <a:xfrm>
                <a:off x="4705550" y="3759300"/>
                <a:ext cx="43250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67" extrusionOk="0">
                    <a:moveTo>
                      <a:pt x="748" y="1"/>
                    </a:moveTo>
                    <a:cubicBezTo>
                      <a:pt x="371" y="1"/>
                      <a:pt x="0" y="288"/>
                      <a:pt x="0" y="741"/>
                    </a:cubicBezTo>
                    <a:cubicBezTo>
                      <a:pt x="0" y="1159"/>
                      <a:pt x="335" y="1466"/>
                      <a:pt x="754" y="1466"/>
                    </a:cubicBezTo>
                    <a:cubicBezTo>
                      <a:pt x="1395" y="1466"/>
                      <a:pt x="1730" y="685"/>
                      <a:pt x="1256" y="211"/>
                    </a:cubicBezTo>
                    <a:cubicBezTo>
                      <a:pt x="1111" y="66"/>
                      <a:pt x="929" y="1"/>
                      <a:pt x="748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2668;p42"/>
              <p:cNvSpPr/>
              <p:nvPr/>
            </p:nvSpPr>
            <p:spPr>
              <a:xfrm>
                <a:off x="4624625" y="3759450"/>
                <a:ext cx="43275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1" extrusionOk="0">
                    <a:moveTo>
                      <a:pt x="749" y="1"/>
                    </a:moveTo>
                    <a:cubicBezTo>
                      <a:pt x="366" y="1"/>
                      <a:pt x="1" y="296"/>
                      <a:pt x="1" y="735"/>
                    </a:cubicBezTo>
                    <a:cubicBezTo>
                      <a:pt x="1" y="1153"/>
                      <a:pt x="336" y="1460"/>
                      <a:pt x="726" y="1460"/>
                    </a:cubicBezTo>
                    <a:cubicBezTo>
                      <a:pt x="1396" y="1460"/>
                      <a:pt x="1731" y="679"/>
                      <a:pt x="1256" y="205"/>
                    </a:cubicBezTo>
                    <a:cubicBezTo>
                      <a:pt x="1107" y="64"/>
                      <a:pt x="926" y="1"/>
                      <a:pt x="749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2669;p42"/>
              <p:cNvSpPr/>
              <p:nvPr/>
            </p:nvSpPr>
            <p:spPr>
              <a:xfrm>
                <a:off x="4460025" y="3759300"/>
                <a:ext cx="43275" cy="366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7" extrusionOk="0">
                    <a:moveTo>
                      <a:pt x="737" y="1"/>
                    </a:moveTo>
                    <a:cubicBezTo>
                      <a:pt x="358" y="1"/>
                      <a:pt x="1" y="288"/>
                      <a:pt x="1" y="741"/>
                    </a:cubicBezTo>
                    <a:cubicBezTo>
                      <a:pt x="1" y="1159"/>
                      <a:pt x="336" y="1466"/>
                      <a:pt x="726" y="1466"/>
                    </a:cubicBezTo>
                    <a:cubicBezTo>
                      <a:pt x="1396" y="1466"/>
                      <a:pt x="1731" y="685"/>
                      <a:pt x="1256" y="211"/>
                    </a:cubicBezTo>
                    <a:cubicBezTo>
                      <a:pt x="1103" y="66"/>
                      <a:pt x="917" y="1"/>
                      <a:pt x="737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2670;p42"/>
              <p:cNvSpPr/>
              <p:nvPr/>
            </p:nvSpPr>
            <p:spPr>
              <a:xfrm>
                <a:off x="4089675" y="3759450"/>
                <a:ext cx="43275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61" extrusionOk="0">
                    <a:moveTo>
                      <a:pt x="761" y="1"/>
                    </a:moveTo>
                    <a:cubicBezTo>
                      <a:pt x="379" y="1"/>
                      <a:pt x="0" y="296"/>
                      <a:pt x="0" y="735"/>
                    </a:cubicBezTo>
                    <a:cubicBezTo>
                      <a:pt x="0" y="1153"/>
                      <a:pt x="335" y="1460"/>
                      <a:pt x="754" y="1460"/>
                    </a:cubicBezTo>
                    <a:cubicBezTo>
                      <a:pt x="1395" y="1460"/>
                      <a:pt x="1730" y="679"/>
                      <a:pt x="1256" y="205"/>
                    </a:cubicBezTo>
                    <a:cubicBezTo>
                      <a:pt x="1115" y="64"/>
                      <a:pt x="938" y="1"/>
                      <a:pt x="761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2671;p42"/>
              <p:cNvSpPr/>
              <p:nvPr/>
            </p:nvSpPr>
            <p:spPr>
              <a:xfrm>
                <a:off x="4543725" y="3759450"/>
                <a:ext cx="42575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61" extrusionOk="0">
                    <a:moveTo>
                      <a:pt x="749" y="1"/>
                    </a:moveTo>
                    <a:cubicBezTo>
                      <a:pt x="366" y="1"/>
                      <a:pt x="1" y="296"/>
                      <a:pt x="1" y="735"/>
                    </a:cubicBezTo>
                    <a:cubicBezTo>
                      <a:pt x="1" y="1153"/>
                      <a:pt x="335" y="1460"/>
                      <a:pt x="726" y="1460"/>
                    </a:cubicBezTo>
                    <a:cubicBezTo>
                      <a:pt x="1396" y="1460"/>
                      <a:pt x="1703" y="679"/>
                      <a:pt x="1256" y="205"/>
                    </a:cubicBezTo>
                    <a:cubicBezTo>
                      <a:pt x="1106" y="64"/>
                      <a:pt x="926" y="1"/>
                      <a:pt x="749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2672;p42"/>
              <p:cNvSpPr/>
              <p:nvPr/>
            </p:nvSpPr>
            <p:spPr>
              <a:xfrm>
                <a:off x="4312175" y="3759450"/>
                <a:ext cx="42575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61" extrusionOk="0">
                    <a:moveTo>
                      <a:pt x="748" y="1"/>
                    </a:moveTo>
                    <a:cubicBezTo>
                      <a:pt x="366" y="1"/>
                      <a:pt x="0" y="296"/>
                      <a:pt x="0" y="735"/>
                    </a:cubicBezTo>
                    <a:cubicBezTo>
                      <a:pt x="0" y="1153"/>
                      <a:pt x="307" y="1460"/>
                      <a:pt x="726" y="1460"/>
                    </a:cubicBezTo>
                    <a:cubicBezTo>
                      <a:pt x="1367" y="1460"/>
                      <a:pt x="1702" y="679"/>
                      <a:pt x="1256" y="205"/>
                    </a:cubicBezTo>
                    <a:cubicBezTo>
                      <a:pt x="1106" y="64"/>
                      <a:pt x="925" y="1"/>
                      <a:pt x="748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2673;p42"/>
              <p:cNvSpPr/>
              <p:nvPr/>
            </p:nvSpPr>
            <p:spPr>
              <a:xfrm>
                <a:off x="4083400" y="38378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5" y="0"/>
                      <a:pt x="0" y="809"/>
                      <a:pt x="475" y="1256"/>
                    </a:cubicBezTo>
                    <a:cubicBezTo>
                      <a:pt x="620" y="1410"/>
                      <a:pt x="804" y="1479"/>
                      <a:pt x="986" y="1479"/>
                    </a:cubicBezTo>
                    <a:cubicBezTo>
                      <a:pt x="1363" y="1479"/>
                      <a:pt x="1730" y="1186"/>
                      <a:pt x="1730" y="753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2674;p42"/>
              <p:cNvSpPr/>
              <p:nvPr/>
            </p:nvSpPr>
            <p:spPr>
              <a:xfrm>
                <a:off x="4164300" y="38378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0"/>
                    </a:moveTo>
                    <a:cubicBezTo>
                      <a:pt x="335" y="0"/>
                      <a:pt x="1" y="809"/>
                      <a:pt x="475" y="1256"/>
                    </a:cubicBezTo>
                    <a:cubicBezTo>
                      <a:pt x="621" y="1410"/>
                      <a:pt x="805" y="1479"/>
                      <a:pt x="987" y="1479"/>
                    </a:cubicBezTo>
                    <a:cubicBezTo>
                      <a:pt x="1363" y="1479"/>
                      <a:pt x="1730" y="1186"/>
                      <a:pt x="1730" y="753"/>
                    </a:cubicBezTo>
                    <a:cubicBezTo>
                      <a:pt x="1730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2675;p42"/>
              <p:cNvSpPr/>
              <p:nvPr/>
            </p:nvSpPr>
            <p:spPr>
              <a:xfrm>
                <a:off x="4245900" y="3837800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08" y="0"/>
                      <a:pt x="1" y="809"/>
                      <a:pt x="447" y="1256"/>
                    </a:cubicBezTo>
                    <a:cubicBezTo>
                      <a:pt x="602" y="1410"/>
                      <a:pt x="789" y="1479"/>
                      <a:pt x="971" y="1479"/>
                    </a:cubicBezTo>
                    <a:cubicBezTo>
                      <a:pt x="1348" y="1479"/>
                      <a:pt x="1703" y="1186"/>
                      <a:pt x="1703" y="753"/>
                    </a:cubicBezTo>
                    <a:cubicBezTo>
                      <a:pt x="1703" y="335"/>
                      <a:pt x="1368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2676;p42"/>
              <p:cNvSpPr/>
              <p:nvPr/>
            </p:nvSpPr>
            <p:spPr>
              <a:xfrm>
                <a:off x="4326825" y="3837800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977" y="0"/>
                    </a:moveTo>
                    <a:cubicBezTo>
                      <a:pt x="335" y="0"/>
                      <a:pt x="0" y="809"/>
                      <a:pt x="474" y="1256"/>
                    </a:cubicBezTo>
                    <a:cubicBezTo>
                      <a:pt x="620" y="1410"/>
                      <a:pt x="804" y="1479"/>
                      <a:pt x="986" y="1479"/>
                    </a:cubicBezTo>
                    <a:cubicBezTo>
                      <a:pt x="1362" y="1479"/>
                      <a:pt x="1730" y="1186"/>
                      <a:pt x="1730" y="753"/>
                    </a:cubicBezTo>
                    <a:cubicBezTo>
                      <a:pt x="1702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2677;p42"/>
              <p:cNvSpPr/>
              <p:nvPr/>
            </p:nvSpPr>
            <p:spPr>
              <a:xfrm>
                <a:off x="4954550" y="3837800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1005" y="0"/>
                    </a:moveTo>
                    <a:cubicBezTo>
                      <a:pt x="335" y="0"/>
                      <a:pt x="0" y="809"/>
                      <a:pt x="474" y="1256"/>
                    </a:cubicBezTo>
                    <a:cubicBezTo>
                      <a:pt x="629" y="1410"/>
                      <a:pt x="816" y="1479"/>
                      <a:pt x="999" y="1479"/>
                    </a:cubicBezTo>
                    <a:cubicBezTo>
                      <a:pt x="1375" y="1479"/>
                      <a:pt x="1730" y="1186"/>
                      <a:pt x="1730" y="753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2678;p42"/>
              <p:cNvSpPr/>
              <p:nvPr/>
            </p:nvSpPr>
            <p:spPr>
              <a:xfrm>
                <a:off x="5037550" y="3837800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977" y="0"/>
                    </a:moveTo>
                    <a:cubicBezTo>
                      <a:pt x="335" y="0"/>
                      <a:pt x="0" y="809"/>
                      <a:pt x="447" y="1256"/>
                    </a:cubicBezTo>
                    <a:cubicBezTo>
                      <a:pt x="601" y="1410"/>
                      <a:pt x="791" y="1479"/>
                      <a:pt x="978" y="1479"/>
                    </a:cubicBezTo>
                    <a:cubicBezTo>
                      <a:pt x="1362" y="1479"/>
                      <a:pt x="1730" y="1186"/>
                      <a:pt x="1730" y="753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2679;p42"/>
              <p:cNvSpPr/>
              <p:nvPr/>
            </p:nvSpPr>
            <p:spPr>
              <a:xfrm>
                <a:off x="4407725" y="38378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977" y="0"/>
                    </a:moveTo>
                    <a:cubicBezTo>
                      <a:pt x="335" y="0"/>
                      <a:pt x="0" y="809"/>
                      <a:pt x="475" y="1256"/>
                    </a:cubicBezTo>
                    <a:cubicBezTo>
                      <a:pt x="620" y="1410"/>
                      <a:pt x="804" y="1479"/>
                      <a:pt x="986" y="1479"/>
                    </a:cubicBezTo>
                    <a:cubicBezTo>
                      <a:pt x="1363" y="1479"/>
                      <a:pt x="1730" y="1186"/>
                      <a:pt x="1730" y="753"/>
                    </a:cubicBezTo>
                    <a:cubicBezTo>
                      <a:pt x="1730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2680;p42"/>
              <p:cNvSpPr/>
              <p:nvPr/>
            </p:nvSpPr>
            <p:spPr>
              <a:xfrm>
                <a:off x="4805975" y="3837800"/>
                <a:ext cx="425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479" extrusionOk="0">
                    <a:moveTo>
                      <a:pt x="977" y="0"/>
                    </a:moveTo>
                    <a:cubicBezTo>
                      <a:pt x="336" y="0"/>
                      <a:pt x="1" y="809"/>
                      <a:pt x="447" y="1256"/>
                    </a:cubicBezTo>
                    <a:cubicBezTo>
                      <a:pt x="602" y="1410"/>
                      <a:pt x="789" y="1479"/>
                      <a:pt x="971" y="1479"/>
                    </a:cubicBezTo>
                    <a:cubicBezTo>
                      <a:pt x="1348" y="1479"/>
                      <a:pt x="1703" y="1186"/>
                      <a:pt x="1703" y="753"/>
                    </a:cubicBezTo>
                    <a:cubicBezTo>
                      <a:pt x="1703" y="335"/>
                      <a:pt x="1396" y="0"/>
                      <a:pt x="9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2681;p42"/>
              <p:cNvSpPr/>
              <p:nvPr/>
            </p:nvSpPr>
            <p:spPr>
              <a:xfrm>
                <a:off x="4488625" y="38378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5" y="0"/>
                      <a:pt x="1" y="809"/>
                      <a:pt x="475" y="1256"/>
                    </a:cubicBezTo>
                    <a:cubicBezTo>
                      <a:pt x="630" y="1410"/>
                      <a:pt x="817" y="1479"/>
                      <a:pt x="999" y="1479"/>
                    </a:cubicBezTo>
                    <a:cubicBezTo>
                      <a:pt x="1376" y="1479"/>
                      <a:pt x="1730" y="1186"/>
                      <a:pt x="1730" y="753"/>
                    </a:cubicBezTo>
                    <a:cubicBezTo>
                      <a:pt x="1730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2682;p42"/>
              <p:cNvSpPr/>
              <p:nvPr/>
            </p:nvSpPr>
            <p:spPr>
              <a:xfrm>
                <a:off x="4569525" y="38378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6" y="0"/>
                      <a:pt x="1" y="809"/>
                      <a:pt x="475" y="1256"/>
                    </a:cubicBezTo>
                    <a:cubicBezTo>
                      <a:pt x="630" y="1410"/>
                      <a:pt x="817" y="1479"/>
                      <a:pt x="999" y="1479"/>
                    </a:cubicBezTo>
                    <a:cubicBezTo>
                      <a:pt x="1376" y="1479"/>
                      <a:pt x="1731" y="1186"/>
                      <a:pt x="1731" y="753"/>
                    </a:cubicBezTo>
                    <a:cubicBezTo>
                      <a:pt x="1731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2683;p42"/>
              <p:cNvSpPr/>
              <p:nvPr/>
            </p:nvSpPr>
            <p:spPr>
              <a:xfrm>
                <a:off x="4734150" y="3837800"/>
                <a:ext cx="432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0" h="1479" extrusionOk="0">
                    <a:moveTo>
                      <a:pt x="1004" y="0"/>
                    </a:moveTo>
                    <a:cubicBezTo>
                      <a:pt x="335" y="0"/>
                      <a:pt x="0" y="809"/>
                      <a:pt x="474" y="1256"/>
                    </a:cubicBezTo>
                    <a:cubicBezTo>
                      <a:pt x="629" y="1410"/>
                      <a:pt x="816" y="1479"/>
                      <a:pt x="999" y="1479"/>
                    </a:cubicBezTo>
                    <a:cubicBezTo>
                      <a:pt x="1375" y="1479"/>
                      <a:pt x="1730" y="1186"/>
                      <a:pt x="1730" y="753"/>
                    </a:cubicBezTo>
                    <a:cubicBezTo>
                      <a:pt x="1730" y="335"/>
                      <a:pt x="1395" y="0"/>
                      <a:pt x="1004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2684;p42"/>
              <p:cNvSpPr/>
              <p:nvPr/>
            </p:nvSpPr>
            <p:spPr>
              <a:xfrm>
                <a:off x="5104500" y="38378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5" y="0"/>
                      <a:pt x="0" y="809"/>
                      <a:pt x="475" y="1256"/>
                    </a:cubicBezTo>
                    <a:cubicBezTo>
                      <a:pt x="629" y="1410"/>
                      <a:pt x="817" y="1479"/>
                      <a:pt x="999" y="1479"/>
                    </a:cubicBezTo>
                    <a:cubicBezTo>
                      <a:pt x="1375" y="1479"/>
                      <a:pt x="1730" y="1186"/>
                      <a:pt x="1730" y="753"/>
                    </a:cubicBezTo>
                    <a:cubicBezTo>
                      <a:pt x="1730" y="335"/>
                      <a:pt x="1395" y="0"/>
                      <a:pt x="1005" y="0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2685;p42"/>
              <p:cNvSpPr/>
              <p:nvPr/>
            </p:nvSpPr>
            <p:spPr>
              <a:xfrm>
                <a:off x="4651150" y="3837800"/>
                <a:ext cx="42550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1479" extrusionOk="0">
                    <a:moveTo>
                      <a:pt x="977" y="0"/>
                    </a:moveTo>
                    <a:cubicBezTo>
                      <a:pt x="307" y="0"/>
                      <a:pt x="0" y="809"/>
                      <a:pt x="447" y="1256"/>
                    </a:cubicBezTo>
                    <a:cubicBezTo>
                      <a:pt x="601" y="1410"/>
                      <a:pt x="789" y="1479"/>
                      <a:pt x="971" y="1479"/>
                    </a:cubicBezTo>
                    <a:cubicBezTo>
                      <a:pt x="1347" y="1479"/>
                      <a:pt x="1702" y="1186"/>
                      <a:pt x="1702" y="753"/>
                    </a:cubicBezTo>
                    <a:cubicBezTo>
                      <a:pt x="1702" y="335"/>
                      <a:pt x="1395" y="0"/>
                      <a:pt x="97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2686;p42"/>
              <p:cNvSpPr/>
              <p:nvPr/>
            </p:nvSpPr>
            <p:spPr>
              <a:xfrm>
                <a:off x="4882700" y="3837800"/>
                <a:ext cx="43275" cy="36975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479" extrusionOk="0">
                    <a:moveTo>
                      <a:pt x="1005" y="0"/>
                    </a:moveTo>
                    <a:cubicBezTo>
                      <a:pt x="335" y="0"/>
                      <a:pt x="1" y="809"/>
                      <a:pt x="475" y="1256"/>
                    </a:cubicBezTo>
                    <a:cubicBezTo>
                      <a:pt x="630" y="1410"/>
                      <a:pt x="817" y="1479"/>
                      <a:pt x="999" y="1479"/>
                    </a:cubicBezTo>
                    <a:cubicBezTo>
                      <a:pt x="1376" y="1479"/>
                      <a:pt x="1730" y="1186"/>
                      <a:pt x="1730" y="753"/>
                    </a:cubicBezTo>
                    <a:cubicBezTo>
                      <a:pt x="1730" y="335"/>
                      <a:pt x="1396" y="0"/>
                      <a:pt x="1005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2687;p42"/>
              <p:cNvSpPr/>
              <p:nvPr/>
            </p:nvSpPr>
            <p:spPr>
              <a:xfrm>
                <a:off x="5107300" y="2816000"/>
                <a:ext cx="679350" cy="1002625"/>
              </a:xfrm>
              <a:custGeom>
                <a:avLst/>
                <a:gdLst/>
                <a:ahLst/>
                <a:cxnLst/>
                <a:rect l="l" t="t" r="r" b="b"/>
                <a:pathLst>
                  <a:path w="27174" h="40105" extrusionOk="0">
                    <a:moveTo>
                      <a:pt x="0" y="0"/>
                    </a:moveTo>
                    <a:lnTo>
                      <a:pt x="530" y="28"/>
                    </a:lnTo>
                    <a:lnTo>
                      <a:pt x="2678" y="56"/>
                    </a:lnTo>
                    <a:lnTo>
                      <a:pt x="10490" y="167"/>
                    </a:lnTo>
                    <a:lnTo>
                      <a:pt x="15875" y="223"/>
                    </a:lnTo>
                    <a:cubicBezTo>
                      <a:pt x="16184" y="237"/>
                      <a:pt x="16498" y="240"/>
                      <a:pt x="16817" y="240"/>
                    </a:cubicBezTo>
                    <a:cubicBezTo>
                      <a:pt x="17139" y="240"/>
                      <a:pt x="17464" y="237"/>
                      <a:pt x="17793" y="237"/>
                    </a:cubicBezTo>
                    <a:cubicBezTo>
                      <a:pt x="19170" y="237"/>
                      <a:pt x="20595" y="297"/>
                      <a:pt x="21957" y="921"/>
                    </a:cubicBezTo>
                    <a:cubicBezTo>
                      <a:pt x="24021" y="1813"/>
                      <a:pt x="25667" y="3543"/>
                      <a:pt x="26420" y="5691"/>
                    </a:cubicBezTo>
                    <a:cubicBezTo>
                      <a:pt x="26616" y="6249"/>
                      <a:pt x="26755" y="6835"/>
                      <a:pt x="26839" y="7421"/>
                    </a:cubicBezTo>
                    <a:cubicBezTo>
                      <a:pt x="26895" y="8007"/>
                      <a:pt x="26923" y="8621"/>
                      <a:pt x="26895" y="9235"/>
                    </a:cubicBezTo>
                    <a:lnTo>
                      <a:pt x="26895" y="12973"/>
                    </a:lnTo>
                    <a:lnTo>
                      <a:pt x="26895" y="27174"/>
                    </a:lnTo>
                    <a:cubicBezTo>
                      <a:pt x="26867" y="28262"/>
                      <a:pt x="26923" y="29322"/>
                      <a:pt x="26867" y="30354"/>
                    </a:cubicBezTo>
                    <a:cubicBezTo>
                      <a:pt x="26839" y="31331"/>
                      <a:pt x="26644" y="32307"/>
                      <a:pt x="26281" y="33256"/>
                    </a:cubicBezTo>
                    <a:cubicBezTo>
                      <a:pt x="25165" y="36380"/>
                      <a:pt x="22598" y="38752"/>
                      <a:pt x="19390" y="39617"/>
                    </a:cubicBezTo>
                    <a:cubicBezTo>
                      <a:pt x="18393" y="39872"/>
                      <a:pt x="17396" y="40011"/>
                      <a:pt x="16378" y="40011"/>
                    </a:cubicBezTo>
                    <a:cubicBezTo>
                      <a:pt x="16285" y="40011"/>
                      <a:pt x="16191" y="40010"/>
                      <a:pt x="16098" y="40007"/>
                    </a:cubicBezTo>
                    <a:lnTo>
                      <a:pt x="13950" y="40035"/>
                    </a:lnTo>
                    <a:lnTo>
                      <a:pt x="13224" y="40035"/>
                    </a:lnTo>
                    <a:lnTo>
                      <a:pt x="13419" y="40063"/>
                    </a:lnTo>
                    <a:lnTo>
                      <a:pt x="13977" y="40063"/>
                    </a:lnTo>
                    <a:lnTo>
                      <a:pt x="16098" y="40091"/>
                    </a:lnTo>
                    <a:cubicBezTo>
                      <a:pt x="16284" y="40100"/>
                      <a:pt x="16471" y="40105"/>
                      <a:pt x="16658" y="40105"/>
                    </a:cubicBezTo>
                    <a:cubicBezTo>
                      <a:pt x="17593" y="40105"/>
                      <a:pt x="18539" y="39989"/>
                      <a:pt x="19446" y="39756"/>
                    </a:cubicBezTo>
                    <a:cubicBezTo>
                      <a:pt x="22710" y="38891"/>
                      <a:pt x="25360" y="36464"/>
                      <a:pt x="26504" y="33312"/>
                    </a:cubicBezTo>
                    <a:cubicBezTo>
                      <a:pt x="26867" y="32363"/>
                      <a:pt x="27090" y="31359"/>
                      <a:pt x="27118" y="30326"/>
                    </a:cubicBezTo>
                    <a:cubicBezTo>
                      <a:pt x="27174" y="29294"/>
                      <a:pt x="27146" y="28234"/>
                      <a:pt x="27174" y="27146"/>
                    </a:cubicBezTo>
                    <a:lnTo>
                      <a:pt x="27174" y="12945"/>
                    </a:lnTo>
                    <a:lnTo>
                      <a:pt x="27174" y="9235"/>
                    </a:lnTo>
                    <a:cubicBezTo>
                      <a:pt x="27174" y="8593"/>
                      <a:pt x="27146" y="7979"/>
                      <a:pt x="27090" y="7393"/>
                    </a:cubicBezTo>
                    <a:cubicBezTo>
                      <a:pt x="27006" y="6779"/>
                      <a:pt x="26867" y="6194"/>
                      <a:pt x="26671" y="5608"/>
                    </a:cubicBezTo>
                    <a:cubicBezTo>
                      <a:pt x="25862" y="3404"/>
                      <a:pt x="24188" y="1618"/>
                      <a:pt x="22040" y="697"/>
                    </a:cubicBezTo>
                    <a:cubicBezTo>
                      <a:pt x="21036" y="279"/>
                      <a:pt x="19976" y="28"/>
                      <a:pt x="18888" y="28"/>
                    </a:cubicBezTo>
                    <a:lnTo>
                      <a:pt x="1587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2688;p42"/>
              <p:cNvSpPr/>
              <p:nvPr/>
            </p:nvSpPr>
            <p:spPr>
              <a:xfrm>
                <a:off x="5126825" y="3240750"/>
                <a:ext cx="289475" cy="278325"/>
              </a:xfrm>
              <a:custGeom>
                <a:avLst/>
                <a:gdLst/>
                <a:ahLst/>
                <a:cxnLst/>
                <a:rect l="l" t="t" r="r" b="b"/>
                <a:pathLst>
                  <a:path w="11579" h="11133" extrusionOk="0">
                    <a:moveTo>
                      <a:pt x="6724" y="1"/>
                    </a:moveTo>
                    <a:lnTo>
                      <a:pt x="0" y="5943"/>
                    </a:lnTo>
                    <a:lnTo>
                      <a:pt x="3990" y="11132"/>
                    </a:lnTo>
                    <a:lnTo>
                      <a:pt x="11578" y="7784"/>
                    </a:lnTo>
                    <a:lnTo>
                      <a:pt x="6724" y="1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2689;p42"/>
              <p:cNvSpPr/>
              <p:nvPr/>
            </p:nvSpPr>
            <p:spPr>
              <a:xfrm>
                <a:off x="5186100" y="3404650"/>
                <a:ext cx="65600" cy="93500"/>
              </a:xfrm>
              <a:custGeom>
                <a:avLst/>
                <a:gdLst/>
                <a:ahLst/>
                <a:cxnLst/>
                <a:rect l="l" t="t" r="r" b="b"/>
                <a:pathLst>
                  <a:path w="2624" h="3740" extrusionOk="0">
                    <a:moveTo>
                      <a:pt x="1" y="1"/>
                    </a:moveTo>
                    <a:lnTo>
                      <a:pt x="112" y="2568"/>
                    </a:lnTo>
                    <a:lnTo>
                      <a:pt x="2623" y="3739"/>
                    </a:lnTo>
                    <a:lnTo>
                      <a:pt x="2484" y="111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2690;p42"/>
              <p:cNvSpPr/>
              <p:nvPr/>
            </p:nvSpPr>
            <p:spPr>
              <a:xfrm>
                <a:off x="5245400" y="3368400"/>
                <a:ext cx="65575" cy="94175"/>
              </a:xfrm>
              <a:custGeom>
                <a:avLst/>
                <a:gdLst/>
                <a:ahLst/>
                <a:cxnLst/>
                <a:rect l="l" t="t" r="r" b="b"/>
                <a:pathLst>
                  <a:path w="2623" h="3767" extrusionOk="0">
                    <a:moveTo>
                      <a:pt x="0" y="0"/>
                    </a:moveTo>
                    <a:lnTo>
                      <a:pt x="112" y="2595"/>
                    </a:lnTo>
                    <a:lnTo>
                      <a:pt x="2623" y="3766"/>
                    </a:lnTo>
                    <a:lnTo>
                      <a:pt x="2511" y="111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2691;p42"/>
              <p:cNvSpPr/>
              <p:nvPr/>
            </p:nvSpPr>
            <p:spPr>
              <a:xfrm>
                <a:off x="5306075" y="3332825"/>
                <a:ext cx="65575" cy="93475"/>
              </a:xfrm>
              <a:custGeom>
                <a:avLst/>
                <a:gdLst/>
                <a:ahLst/>
                <a:cxnLst/>
                <a:rect l="l" t="t" r="r" b="b"/>
                <a:pathLst>
                  <a:path w="2623" h="3739" extrusionOk="0">
                    <a:moveTo>
                      <a:pt x="0" y="0"/>
                    </a:moveTo>
                    <a:lnTo>
                      <a:pt x="112" y="2567"/>
                    </a:lnTo>
                    <a:lnTo>
                      <a:pt x="2623" y="3739"/>
                    </a:lnTo>
                    <a:lnTo>
                      <a:pt x="2483" y="111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2692;p42"/>
              <p:cNvSpPr/>
              <p:nvPr/>
            </p:nvSpPr>
            <p:spPr>
              <a:xfrm>
                <a:off x="5216100" y="3398975"/>
                <a:ext cx="364775" cy="191925"/>
              </a:xfrm>
              <a:custGeom>
                <a:avLst/>
                <a:gdLst/>
                <a:ahLst/>
                <a:cxnLst/>
                <a:rect l="l" t="t" r="r" b="b"/>
                <a:pathLst>
                  <a:path w="14591" h="7677" extrusionOk="0">
                    <a:moveTo>
                      <a:pt x="13999" y="0"/>
                    </a:moveTo>
                    <a:cubicBezTo>
                      <a:pt x="12591" y="0"/>
                      <a:pt x="8314" y="1344"/>
                      <a:pt x="8314" y="1344"/>
                    </a:cubicBezTo>
                    <a:lnTo>
                      <a:pt x="7421" y="33"/>
                    </a:lnTo>
                    <a:lnTo>
                      <a:pt x="0" y="4747"/>
                    </a:lnTo>
                    <a:lnTo>
                      <a:pt x="1730" y="7677"/>
                    </a:lnTo>
                    <a:lnTo>
                      <a:pt x="2232" y="7426"/>
                    </a:lnTo>
                    <a:cubicBezTo>
                      <a:pt x="4380" y="6338"/>
                      <a:pt x="13141" y="1679"/>
                      <a:pt x="14285" y="451"/>
                    </a:cubicBezTo>
                    <a:cubicBezTo>
                      <a:pt x="14591" y="125"/>
                      <a:pt x="14428" y="0"/>
                      <a:pt x="13999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2693;p42"/>
              <p:cNvSpPr/>
              <p:nvPr/>
            </p:nvSpPr>
            <p:spPr>
              <a:xfrm>
                <a:off x="5226550" y="3519775"/>
                <a:ext cx="101175" cy="68350"/>
              </a:xfrm>
              <a:custGeom>
                <a:avLst/>
                <a:gdLst/>
                <a:ahLst/>
                <a:cxnLst/>
                <a:rect l="l" t="t" r="r" b="b"/>
                <a:pathLst>
                  <a:path w="4047" h="2734" extrusionOk="0">
                    <a:moveTo>
                      <a:pt x="1647" y="0"/>
                    </a:moveTo>
                    <a:cubicBezTo>
                      <a:pt x="1058" y="0"/>
                      <a:pt x="479" y="222"/>
                      <a:pt x="1" y="613"/>
                    </a:cubicBezTo>
                    <a:lnTo>
                      <a:pt x="1284" y="2733"/>
                    </a:lnTo>
                    <a:lnTo>
                      <a:pt x="4046" y="1171"/>
                    </a:lnTo>
                    <a:cubicBezTo>
                      <a:pt x="3572" y="585"/>
                      <a:pt x="2902" y="194"/>
                      <a:pt x="2149" y="55"/>
                    </a:cubicBezTo>
                    <a:cubicBezTo>
                      <a:pt x="1982" y="18"/>
                      <a:pt x="1814" y="0"/>
                      <a:pt x="164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2694;p42"/>
              <p:cNvSpPr/>
              <p:nvPr/>
            </p:nvSpPr>
            <p:spPr>
              <a:xfrm>
                <a:off x="5257950" y="3399425"/>
                <a:ext cx="321275" cy="191475"/>
              </a:xfrm>
              <a:custGeom>
                <a:avLst/>
                <a:gdLst/>
                <a:ahLst/>
                <a:cxnLst/>
                <a:rect l="l" t="t" r="r" b="b"/>
                <a:pathLst>
                  <a:path w="12851" h="7659" extrusionOk="0">
                    <a:moveTo>
                      <a:pt x="12329" y="0"/>
                    </a:moveTo>
                    <a:cubicBezTo>
                      <a:pt x="11580" y="0"/>
                      <a:pt x="10267" y="321"/>
                      <a:pt x="10267" y="321"/>
                    </a:cubicBezTo>
                    <a:cubicBezTo>
                      <a:pt x="9821" y="600"/>
                      <a:pt x="10155" y="1688"/>
                      <a:pt x="10155" y="1688"/>
                    </a:cubicBezTo>
                    <a:lnTo>
                      <a:pt x="0" y="7491"/>
                    </a:lnTo>
                    <a:lnTo>
                      <a:pt x="84" y="7659"/>
                    </a:lnTo>
                    <a:cubicBezTo>
                      <a:pt x="4101" y="5790"/>
                      <a:pt x="12750" y="740"/>
                      <a:pt x="12834" y="210"/>
                    </a:cubicBezTo>
                    <a:cubicBezTo>
                      <a:pt x="12850" y="55"/>
                      <a:pt x="12638" y="0"/>
                      <a:pt x="1232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2695;p42"/>
              <p:cNvSpPr/>
              <p:nvPr/>
            </p:nvSpPr>
            <p:spPr>
              <a:xfrm>
                <a:off x="5254450" y="3401175"/>
                <a:ext cx="322250" cy="186950"/>
              </a:xfrm>
              <a:custGeom>
                <a:avLst/>
                <a:gdLst/>
                <a:ahLst/>
                <a:cxnLst/>
                <a:rect l="l" t="t" r="r" b="b"/>
                <a:pathLst>
                  <a:path w="12890" h="7478" extrusionOk="0">
                    <a:moveTo>
                      <a:pt x="12890" y="0"/>
                    </a:moveTo>
                    <a:lnTo>
                      <a:pt x="12890" y="0"/>
                    </a:lnTo>
                    <a:cubicBezTo>
                      <a:pt x="12834" y="28"/>
                      <a:pt x="12778" y="56"/>
                      <a:pt x="12751" y="84"/>
                    </a:cubicBezTo>
                    <a:cubicBezTo>
                      <a:pt x="12806" y="56"/>
                      <a:pt x="12834" y="28"/>
                      <a:pt x="12890" y="0"/>
                    </a:cubicBezTo>
                    <a:close/>
                    <a:moveTo>
                      <a:pt x="12751" y="84"/>
                    </a:moveTo>
                    <a:lnTo>
                      <a:pt x="12388" y="307"/>
                    </a:lnTo>
                    <a:lnTo>
                      <a:pt x="11021" y="1116"/>
                    </a:lnTo>
                    <a:cubicBezTo>
                      <a:pt x="9877" y="1814"/>
                      <a:pt x="8287" y="2790"/>
                      <a:pt x="6501" y="3795"/>
                    </a:cubicBezTo>
                    <a:cubicBezTo>
                      <a:pt x="4716" y="4827"/>
                      <a:pt x="3098" y="5748"/>
                      <a:pt x="1898" y="6389"/>
                    </a:cubicBezTo>
                    <a:lnTo>
                      <a:pt x="503" y="7170"/>
                    </a:lnTo>
                    <a:lnTo>
                      <a:pt x="140" y="7394"/>
                    </a:lnTo>
                    <a:cubicBezTo>
                      <a:pt x="84" y="7421"/>
                      <a:pt x="57" y="7449"/>
                      <a:pt x="1" y="7477"/>
                    </a:cubicBezTo>
                    <a:cubicBezTo>
                      <a:pt x="57" y="7449"/>
                      <a:pt x="112" y="7449"/>
                      <a:pt x="140" y="7421"/>
                    </a:cubicBezTo>
                    <a:lnTo>
                      <a:pt x="531" y="7226"/>
                    </a:lnTo>
                    <a:lnTo>
                      <a:pt x="1954" y="6473"/>
                    </a:lnTo>
                    <a:cubicBezTo>
                      <a:pt x="3153" y="5831"/>
                      <a:pt x="4771" y="4938"/>
                      <a:pt x="6557" y="3906"/>
                    </a:cubicBezTo>
                    <a:cubicBezTo>
                      <a:pt x="8343" y="2874"/>
                      <a:pt x="9933" y="1897"/>
                      <a:pt x="11077" y="1200"/>
                    </a:cubicBezTo>
                    <a:lnTo>
                      <a:pt x="12416" y="335"/>
                    </a:lnTo>
                    <a:lnTo>
                      <a:pt x="12751" y="84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2696;p42"/>
              <p:cNvSpPr/>
              <p:nvPr/>
            </p:nvSpPr>
            <p:spPr>
              <a:xfrm>
                <a:off x="5506950" y="3404650"/>
                <a:ext cx="7700" cy="4047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1619" extrusionOk="0">
                    <a:moveTo>
                      <a:pt x="307" y="1"/>
                    </a:moveTo>
                    <a:cubicBezTo>
                      <a:pt x="112" y="224"/>
                      <a:pt x="28" y="503"/>
                      <a:pt x="28" y="782"/>
                    </a:cubicBezTo>
                    <a:cubicBezTo>
                      <a:pt x="0" y="1089"/>
                      <a:pt x="84" y="1368"/>
                      <a:pt x="251" y="1619"/>
                    </a:cubicBezTo>
                    <a:cubicBezTo>
                      <a:pt x="195" y="1340"/>
                      <a:pt x="140" y="1061"/>
                      <a:pt x="140" y="810"/>
                    </a:cubicBezTo>
                    <a:cubicBezTo>
                      <a:pt x="168" y="531"/>
                      <a:pt x="223" y="252"/>
                      <a:pt x="30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2697;p42"/>
              <p:cNvSpPr/>
              <p:nvPr/>
            </p:nvSpPr>
            <p:spPr>
              <a:xfrm>
                <a:off x="5439275" y="3426975"/>
                <a:ext cx="3525" cy="2165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866" extrusionOk="0">
                    <a:moveTo>
                      <a:pt x="113" y="1"/>
                    </a:moveTo>
                    <a:cubicBezTo>
                      <a:pt x="29" y="280"/>
                      <a:pt x="1" y="586"/>
                      <a:pt x="57" y="865"/>
                    </a:cubicBezTo>
                    <a:cubicBezTo>
                      <a:pt x="85" y="865"/>
                      <a:pt x="140" y="698"/>
                      <a:pt x="140" y="447"/>
                    </a:cubicBezTo>
                    <a:cubicBezTo>
                      <a:pt x="140" y="196"/>
                      <a:pt x="140" y="1"/>
                      <a:pt x="11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2698;p42"/>
              <p:cNvSpPr/>
              <p:nvPr/>
            </p:nvSpPr>
            <p:spPr>
              <a:xfrm>
                <a:off x="5420450" y="3432550"/>
                <a:ext cx="7000" cy="17475"/>
              </a:xfrm>
              <a:custGeom>
                <a:avLst/>
                <a:gdLst/>
                <a:ahLst/>
                <a:cxnLst/>
                <a:rect l="l" t="t" r="r" b="b"/>
                <a:pathLst>
                  <a:path w="280" h="699" extrusionOk="0">
                    <a:moveTo>
                      <a:pt x="252" y="1"/>
                    </a:moveTo>
                    <a:cubicBezTo>
                      <a:pt x="224" y="1"/>
                      <a:pt x="140" y="140"/>
                      <a:pt x="84" y="336"/>
                    </a:cubicBezTo>
                    <a:cubicBezTo>
                      <a:pt x="29" y="559"/>
                      <a:pt x="1" y="670"/>
                      <a:pt x="29" y="698"/>
                    </a:cubicBezTo>
                    <a:cubicBezTo>
                      <a:pt x="56" y="698"/>
                      <a:pt x="112" y="559"/>
                      <a:pt x="168" y="336"/>
                    </a:cubicBezTo>
                    <a:cubicBezTo>
                      <a:pt x="252" y="140"/>
                      <a:pt x="280" y="1"/>
                      <a:pt x="25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2699;p42"/>
              <p:cNvSpPr/>
              <p:nvPr/>
            </p:nvSpPr>
            <p:spPr>
              <a:xfrm>
                <a:off x="5400225" y="3426275"/>
                <a:ext cx="20950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838" h="475" extrusionOk="0">
                    <a:moveTo>
                      <a:pt x="810" y="1"/>
                    </a:moveTo>
                    <a:cubicBezTo>
                      <a:pt x="810" y="1"/>
                      <a:pt x="614" y="57"/>
                      <a:pt x="391" y="196"/>
                    </a:cubicBezTo>
                    <a:cubicBezTo>
                      <a:pt x="168" y="308"/>
                      <a:pt x="1" y="419"/>
                      <a:pt x="29" y="475"/>
                    </a:cubicBezTo>
                    <a:cubicBezTo>
                      <a:pt x="168" y="419"/>
                      <a:pt x="308" y="363"/>
                      <a:pt x="447" y="280"/>
                    </a:cubicBezTo>
                    <a:cubicBezTo>
                      <a:pt x="670" y="168"/>
                      <a:pt x="838" y="29"/>
                      <a:pt x="810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2700;p42"/>
              <p:cNvSpPr/>
              <p:nvPr/>
            </p:nvSpPr>
            <p:spPr>
              <a:xfrm>
                <a:off x="5389775" y="3415125"/>
                <a:ext cx="23725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949" h="475" extrusionOk="0">
                    <a:moveTo>
                      <a:pt x="949" y="0"/>
                    </a:moveTo>
                    <a:lnTo>
                      <a:pt x="949" y="0"/>
                    </a:lnTo>
                    <a:cubicBezTo>
                      <a:pt x="781" y="56"/>
                      <a:pt x="642" y="140"/>
                      <a:pt x="474" y="251"/>
                    </a:cubicBezTo>
                    <a:cubicBezTo>
                      <a:pt x="307" y="307"/>
                      <a:pt x="168" y="363"/>
                      <a:pt x="0" y="475"/>
                    </a:cubicBezTo>
                    <a:cubicBezTo>
                      <a:pt x="195" y="475"/>
                      <a:pt x="363" y="419"/>
                      <a:pt x="530" y="335"/>
                    </a:cubicBezTo>
                    <a:cubicBezTo>
                      <a:pt x="698" y="279"/>
                      <a:pt x="837" y="168"/>
                      <a:pt x="949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2701;p42"/>
              <p:cNvSpPr/>
              <p:nvPr/>
            </p:nvSpPr>
            <p:spPr>
              <a:xfrm>
                <a:off x="5437625" y="3394200"/>
                <a:ext cx="30275" cy="36300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1452" extrusionOk="0">
                    <a:moveTo>
                      <a:pt x="988" y="112"/>
                    </a:moveTo>
                    <a:cubicBezTo>
                      <a:pt x="1099" y="112"/>
                      <a:pt x="1127" y="224"/>
                      <a:pt x="1071" y="335"/>
                    </a:cubicBezTo>
                    <a:cubicBezTo>
                      <a:pt x="1016" y="419"/>
                      <a:pt x="932" y="530"/>
                      <a:pt x="848" y="614"/>
                    </a:cubicBezTo>
                    <a:cubicBezTo>
                      <a:pt x="737" y="754"/>
                      <a:pt x="597" y="921"/>
                      <a:pt x="458" y="1061"/>
                    </a:cubicBezTo>
                    <a:cubicBezTo>
                      <a:pt x="315" y="1160"/>
                      <a:pt x="194" y="1238"/>
                      <a:pt x="114" y="1290"/>
                    </a:cubicBezTo>
                    <a:lnTo>
                      <a:pt x="114" y="1290"/>
                    </a:lnTo>
                    <a:cubicBezTo>
                      <a:pt x="98" y="1166"/>
                      <a:pt x="103" y="1037"/>
                      <a:pt x="123" y="921"/>
                    </a:cubicBezTo>
                    <a:cubicBezTo>
                      <a:pt x="151" y="726"/>
                      <a:pt x="234" y="558"/>
                      <a:pt x="374" y="391"/>
                    </a:cubicBezTo>
                    <a:cubicBezTo>
                      <a:pt x="541" y="224"/>
                      <a:pt x="764" y="112"/>
                      <a:pt x="988" y="112"/>
                    </a:cubicBezTo>
                    <a:close/>
                    <a:moveTo>
                      <a:pt x="1016" y="0"/>
                    </a:moveTo>
                    <a:cubicBezTo>
                      <a:pt x="513" y="28"/>
                      <a:pt x="123" y="419"/>
                      <a:pt x="39" y="893"/>
                    </a:cubicBezTo>
                    <a:cubicBezTo>
                      <a:pt x="39" y="1033"/>
                      <a:pt x="39" y="1200"/>
                      <a:pt x="67" y="1312"/>
                    </a:cubicBezTo>
                    <a:cubicBezTo>
                      <a:pt x="68" y="1314"/>
                      <a:pt x="69" y="1317"/>
                      <a:pt x="71" y="1319"/>
                    </a:cubicBezTo>
                    <a:lnTo>
                      <a:pt x="71" y="1319"/>
                    </a:lnTo>
                    <a:cubicBezTo>
                      <a:pt x="23" y="1351"/>
                      <a:pt x="0" y="1367"/>
                      <a:pt x="11" y="1367"/>
                    </a:cubicBezTo>
                    <a:cubicBezTo>
                      <a:pt x="34" y="1360"/>
                      <a:pt x="57" y="1351"/>
                      <a:pt x="80" y="1342"/>
                    </a:cubicBezTo>
                    <a:lnTo>
                      <a:pt x="80" y="1342"/>
                    </a:lnTo>
                    <a:cubicBezTo>
                      <a:pt x="97" y="1387"/>
                      <a:pt x="105" y="1428"/>
                      <a:pt x="151" y="1451"/>
                    </a:cubicBezTo>
                    <a:cubicBezTo>
                      <a:pt x="137" y="1410"/>
                      <a:pt x="127" y="1368"/>
                      <a:pt x="119" y="1324"/>
                    </a:cubicBezTo>
                    <a:lnTo>
                      <a:pt x="119" y="1324"/>
                    </a:lnTo>
                    <a:cubicBezTo>
                      <a:pt x="250" y="1263"/>
                      <a:pt x="376" y="1176"/>
                      <a:pt x="485" y="1088"/>
                    </a:cubicBezTo>
                    <a:cubicBezTo>
                      <a:pt x="653" y="977"/>
                      <a:pt x="792" y="837"/>
                      <a:pt x="932" y="670"/>
                    </a:cubicBezTo>
                    <a:cubicBezTo>
                      <a:pt x="1016" y="586"/>
                      <a:pt x="1099" y="475"/>
                      <a:pt x="1155" y="391"/>
                    </a:cubicBezTo>
                    <a:cubicBezTo>
                      <a:pt x="1211" y="307"/>
                      <a:pt x="1211" y="224"/>
                      <a:pt x="1211" y="168"/>
                    </a:cubicBezTo>
                    <a:cubicBezTo>
                      <a:pt x="1183" y="56"/>
                      <a:pt x="1099" y="0"/>
                      <a:pt x="1016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2702;p42"/>
              <p:cNvSpPr/>
              <p:nvPr/>
            </p:nvSpPr>
            <p:spPr>
              <a:xfrm>
                <a:off x="5412775" y="3409375"/>
                <a:ext cx="286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145" h="751" extrusionOk="0">
                    <a:moveTo>
                      <a:pt x="377" y="0"/>
                    </a:moveTo>
                    <a:cubicBezTo>
                      <a:pt x="287" y="0"/>
                      <a:pt x="196" y="21"/>
                      <a:pt x="112" y="63"/>
                    </a:cubicBezTo>
                    <a:cubicBezTo>
                      <a:pt x="1" y="147"/>
                      <a:pt x="1" y="286"/>
                      <a:pt x="85" y="370"/>
                    </a:cubicBezTo>
                    <a:cubicBezTo>
                      <a:pt x="140" y="454"/>
                      <a:pt x="196" y="509"/>
                      <a:pt x="280" y="537"/>
                    </a:cubicBezTo>
                    <a:cubicBezTo>
                      <a:pt x="419" y="621"/>
                      <a:pt x="559" y="677"/>
                      <a:pt x="698" y="705"/>
                    </a:cubicBezTo>
                    <a:cubicBezTo>
                      <a:pt x="764" y="737"/>
                      <a:pt x="839" y="751"/>
                      <a:pt x="918" y="751"/>
                    </a:cubicBezTo>
                    <a:cubicBezTo>
                      <a:pt x="973" y="751"/>
                      <a:pt x="1031" y="744"/>
                      <a:pt x="1089" y="733"/>
                    </a:cubicBezTo>
                    <a:cubicBezTo>
                      <a:pt x="1089" y="733"/>
                      <a:pt x="949" y="705"/>
                      <a:pt x="726" y="649"/>
                    </a:cubicBezTo>
                    <a:cubicBezTo>
                      <a:pt x="587" y="593"/>
                      <a:pt x="447" y="537"/>
                      <a:pt x="336" y="454"/>
                    </a:cubicBezTo>
                    <a:cubicBezTo>
                      <a:pt x="224" y="398"/>
                      <a:pt x="57" y="230"/>
                      <a:pt x="168" y="147"/>
                    </a:cubicBezTo>
                    <a:cubicBezTo>
                      <a:pt x="231" y="122"/>
                      <a:pt x="299" y="108"/>
                      <a:pt x="368" y="108"/>
                    </a:cubicBezTo>
                    <a:cubicBezTo>
                      <a:pt x="453" y="108"/>
                      <a:pt x="538" y="128"/>
                      <a:pt x="615" y="175"/>
                    </a:cubicBezTo>
                    <a:cubicBezTo>
                      <a:pt x="726" y="230"/>
                      <a:pt x="838" y="314"/>
                      <a:pt x="921" y="398"/>
                    </a:cubicBezTo>
                    <a:cubicBezTo>
                      <a:pt x="1005" y="509"/>
                      <a:pt x="1089" y="621"/>
                      <a:pt x="1145" y="733"/>
                    </a:cubicBezTo>
                    <a:cubicBezTo>
                      <a:pt x="1145" y="593"/>
                      <a:pt x="1089" y="454"/>
                      <a:pt x="1005" y="342"/>
                    </a:cubicBezTo>
                    <a:cubicBezTo>
                      <a:pt x="894" y="230"/>
                      <a:pt x="782" y="119"/>
                      <a:pt x="642" y="63"/>
                    </a:cubicBezTo>
                    <a:cubicBezTo>
                      <a:pt x="559" y="21"/>
                      <a:pt x="468" y="0"/>
                      <a:pt x="37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2703;p42"/>
              <p:cNvSpPr/>
              <p:nvPr/>
            </p:nvSpPr>
            <p:spPr>
              <a:xfrm>
                <a:off x="5228650" y="3517975"/>
                <a:ext cx="98375" cy="30400"/>
              </a:xfrm>
              <a:custGeom>
                <a:avLst/>
                <a:gdLst/>
                <a:ahLst/>
                <a:cxnLst/>
                <a:rect l="l" t="t" r="r" b="b"/>
                <a:pathLst>
                  <a:path w="3935" h="1216" extrusionOk="0">
                    <a:moveTo>
                      <a:pt x="1705" y="1"/>
                    </a:moveTo>
                    <a:cubicBezTo>
                      <a:pt x="1309" y="1"/>
                      <a:pt x="908" y="88"/>
                      <a:pt x="531" y="266"/>
                    </a:cubicBezTo>
                    <a:cubicBezTo>
                      <a:pt x="391" y="322"/>
                      <a:pt x="252" y="434"/>
                      <a:pt x="112" y="518"/>
                    </a:cubicBezTo>
                    <a:cubicBezTo>
                      <a:pt x="84" y="545"/>
                      <a:pt x="28" y="573"/>
                      <a:pt x="0" y="629"/>
                    </a:cubicBezTo>
                    <a:cubicBezTo>
                      <a:pt x="0" y="631"/>
                      <a:pt x="2" y="632"/>
                      <a:pt x="4" y="632"/>
                    </a:cubicBezTo>
                    <a:cubicBezTo>
                      <a:pt x="30" y="632"/>
                      <a:pt x="223" y="477"/>
                      <a:pt x="558" y="322"/>
                    </a:cubicBezTo>
                    <a:cubicBezTo>
                      <a:pt x="913" y="170"/>
                      <a:pt x="1290" y="95"/>
                      <a:pt x="1664" y="95"/>
                    </a:cubicBezTo>
                    <a:cubicBezTo>
                      <a:pt x="2318" y="95"/>
                      <a:pt x="2963" y="325"/>
                      <a:pt x="3460" y="769"/>
                    </a:cubicBezTo>
                    <a:cubicBezTo>
                      <a:pt x="3767" y="1020"/>
                      <a:pt x="3906" y="1215"/>
                      <a:pt x="3934" y="1215"/>
                    </a:cubicBezTo>
                    <a:cubicBezTo>
                      <a:pt x="3906" y="1159"/>
                      <a:pt x="3878" y="1103"/>
                      <a:pt x="3851" y="1048"/>
                    </a:cubicBezTo>
                    <a:cubicBezTo>
                      <a:pt x="3739" y="936"/>
                      <a:pt x="3627" y="824"/>
                      <a:pt x="3516" y="713"/>
                    </a:cubicBezTo>
                    <a:cubicBezTo>
                      <a:pt x="3011" y="243"/>
                      <a:pt x="2364" y="1"/>
                      <a:pt x="1705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2704;p42"/>
              <p:cNvSpPr/>
              <p:nvPr/>
            </p:nvSpPr>
            <p:spPr>
              <a:xfrm>
                <a:off x="5340950" y="3485525"/>
                <a:ext cx="55125" cy="31450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1258" extrusionOk="0">
                    <a:moveTo>
                      <a:pt x="2198" y="0"/>
                    </a:moveTo>
                    <a:cubicBezTo>
                      <a:pt x="2136" y="0"/>
                      <a:pt x="1676" y="297"/>
                      <a:pt x="1088" y="644"/>
                    </a:cubicBezTo>
                    <a:cubicBezTo>
                      <a:pt x="474" y="979"/>
                      <a:pt x="0" y="1230"/>
                      <a:pt x="0" y="1258"/>
                    </a:cubicBezTo>
                    <a:cubicBezTo>
                      <a:pt x="391" y="1118"/>
                      <a:pt x="781" y="951"/>
                      <a:pt x="1172" y="728"/>
                    </a:cubicBezTo>
                    <a:cubicBezTo>
                      <a:pt x="1535" y="532"/>
                      <a:pt x="1897" y="281"/>
                      <a:pt x="2204" y="2"/>
                    </a:cubicBezTo>
                    <a:cubicBezTo>
                      <a:pt x="2203" y="1"/>
                      <a:pt x="2201" y="0"/>
                      <a:pt x="2198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2705;p42"/>
              <p:cNvSpPr/>
              <p:nvPr/>
            </p:nvSpPr>
            <p:spPr>
              <a:xfrm>
                <a:off x="5303975" y="3538175"/>
                <a:ext cx="11875" cy="82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329" extrusionOk="0">
                    <a:moveTo>
                      <a:pt x="42" y="1"/>
                    </a:moveTo>
                    <a:cubicBezTo>
                      <a:pt x="16" y="1"/>
                      <a:pt x="1" y="7"/>
                      <a:pt x="1" y="16"/>
                    </a:cubicBezTo>
                    <a:cubicBezTo>
                      <a:pt x="1" y="44"/>
                      <a:pt x="84" y="100"/>
                      <a:pt x="196" y="184"/>
                    </a:cubicBezTo>
                    <a:cubicBezTo>
                      <a:pt x="317" y="256"/>
                      <a:pt x="396" y="329"/>
                      <a:pt x="433" y="329"/>
                    </a:cubicBezTo>
                    <a:cubicBezTo>
                      <a:pt x="438" y="329"/>
                      <a:pt x="443" y="327"/>
                      <a:pt x="447" y="323"/>
                    </a:cubicBezTo>
                    <a:cubicBezTo>
                      <a:pt x="475" y="323"/>
                      <a:pt x="419" y="184"/>
                      <a:pt x="280" y="100"/>
                    </a:cubicBezTo>
                    <a:cubicBezTo>
                      <a:pt x="187" y="26"/>
                      <a:pt x="94" y="1"/>
                      <a:pt x="42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2706;p42"/>
              <p:cNvSpPr/>
              <p:nvPr/>
            </p:nvSpPr>
            <p:spPr>
              <a:xfrm>
                <a:off x="5279575" y="3528700"/>
                <a:ext cx="11175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447" h="166" extrusionOk="0">
                    <a:moveTo>
                      <a:pt x="96" y="1"/>
                    </a:moveTo>
                    <a:cubicBezTo>
                      <a:pt x="37" y="1"/>
                      <a:pt x="0" y="17"/>
                      <a:pt x="0" y="33"/>
                    </a:cubicBezTo>
                    <a:cubicBezTo>
                      <a:pt x="0" y="61"/>
                      <a:pt x="84" y="89"/>
                      <a:pt x="223" y="144"/>
                    </a:cubicBezTo>
                    <a:cubicBezTo>
                      <a:pt x="279" y="158"/>
                      <a:pt x="335" y="165"/>
                      <a:pt x="377" y="165"/>
                    </a:cubicBezTo>
                    <a:cubicBezTo>
                      <a:pt x="419" y="165"/>
                      <a:pt x="446" y="158"/>
                      <a:pt x="446" y="144"/>
                    </a:cubicBezTo>
                    <a:cubicBezTo>
                      <a:pt x="446" y="89"/>
                      <a:pt x="363" y="61"/>
                      <a:pt x="251" y="33"/>
                    </a:cubicBezTo>
                    <a:cubicBezTo>
                      <a:pt x="192" y="9"/>
                      <a:pt x="138" y="1"/>
                      <a:pt x="96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2707;p42"/>
              <p:cNvSpPr/>
              <p:nvPr/>
            </p:nvSpPr>
            <p:spPr>
              <a:xfrm>
                <a:off x="5254450" y="3528525"/>
                <a:ext cx="13275" cy="4625"/>
              </a:xfrm>
              <a:custGeom>
                <a:avLst/>
                <a:gdLst/>
                <a:ahLst/>
                <a:cxnLst/>
                <a:rect l="l" t="t" r="r" b="b"/>
                <a:pathLst>
                  <a:path w="531" h="185" extrusionOk="0">
                    <a:moveTo>
                      <a:pt x="373" y="1"/>
                    </a:moveTo>
                    <a:cubicBezTo>
                      <a:pt x="338" y="1"/>
                      <a:pt x="297" y="4"/>
                      <a:pt x="252" y="12"/>
                    </a:cubicBezTo>
                    <a:cubicBezTo>
                      <a:pt x="84" y="40"/>
                      <a:pt x="1" y="151"/>
                      <a:pt x="29" y="179"/>
                    </a:cubicBezTo>
                    <a:cubicBezTo>
                      <a:pt x="29" y="183"/>
                      <a:pt x="31" y="185"/>
                      <a:pt x="35" y="185"/>
                    </a:cubicBezTo>
                    <a:cubicBezTo>
                      <a:pt x="61" y="185"/>
                      <a:pt x="160" y="123"/>
                      <a:pt x="280" y="123"/>
                    </a:cubicBezTo>
                    <a:cubicBezTo>
                      <a:pt x="419" y="96"/>
                      <a:pt x="531" y="123"/>
                      <a:pt x="531" y="68"/>
                    </a:cubicBezTo>
                    <a:cubicBezTo>
                      <a:pt x="531" y="27"/>
                      <a:pt x="471" y="1"/>
                      <a:pt x="37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2708;p42"/>
              <p:cNvSpPr/>
              <p:nvPr/>
            </p:nvSpPr>
            <p:spPr>
              <a:xfrm>
                <a:off x="5238425" y="3535500"/>
                <a:ext cx="7000" cy="270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08" extrusionOk="0">
                    <a:moveTo>
                      <a:pt x="205" y="0"/>
                    </a:moveTo>
                    <a:cubicBezTo>
                      <a:pt x="186" y="0"/>
                      <a:pt x="164" y="4"/>
                      <a:pt x="140" y="12"/>
                    </a:cubicBezTo>
                    <a:cubicBezTo>
                      <a:pt x="56" y="12"/>
                      <a:pt x="0" y="40"/>
                      <a:pt x="0" y="68"/>
                    </a:cubicBezTo>
                    <a:cubicBezTo>
                      <a:pt x="0" y="87"/>
                      <a:pt x="28" y="107"/>
                      <a:pt x="74" y="107"/>
                    </a:cubicBezTo>
                    <a:cubicBezTo>
                      <a:pt x="93" y="107"/>
                      <a:pt x="115" y="104"/>
                      <a:pt x="140" y="96"/>
                    </a:cubicBezTo>
                    <a:cubicBezTo>
                      <a:pt x="223" y="96"/>
                      <a:pt x="279" y="68"/>
                      <a:pt x="279" y="40"/>
                    </a:cubicBezTo>
                    <a:cubicBezTo>
                      <a:pt x="279" y="20"/>
                      <a:pt x="251" y="0"/>
                      <a:pt x="205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2709;p42"/>
              <p:cNvSpPr/>
              <p:nvPr/>
            </p:nvSpPr>
            <p:spPr>
              <a:xfrm>
                <a:off x="3867875" y="2519550"/>
                <a:ext cx="1507975" cy="914425"/>
              </a:xfrm>
              <a:custGeom>
                <a:avLst/>
                <a:gdLst/>
                <a:ahLst/>
                <a:cxnLst/>
                <a:rect l="l" t="t" r="r" b="b"/>
                <a:pathLst>
                  <a:path w="60319" h="36577" extrusionOk="0">
                    <a:moveTo>
                      <a:pt x="36660" y="1"/>
                    </a:moveTo>
                    <a:cubicBezTo>
                      <a:pt x="34037" y="1"/>
                      <a:pt x="31526" y="1061"/>
                      <a:pt x="29685" y="2930"/>
                    </a:cubicBezTo>
                    <a:lnTo>
                      <a:pt x="1" y="30941"/>
                    </a:lnTo>
                    <a:lnTo>
                      <a:pt x="21399" y="31220"/>
                    </a:lnTo>
                    <a:lnTo>
                      <a:pt x="36046" y="17968"/>
                    </a:lnTo>
                    <a:lnTo>
                      <a:pt x="50693" y="36577"/>
                    </a:lnTo>
                    <a:lnTo>
                      <a:pt x="60318" y="31025"/>
                    </a:lnTo>
                    <a:lnTo>
                      <a:pt x="45141" y="4911"/>
                    </a:lnTo>
                    <a:cubicBezTo>
                      <a:pt x="43383" y="1870"/>
                      <a:pt x="40147" y="1"/>
                      <a:pt x="36660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2710;p42"/>
              <p:cNvSpPr/>
              <p:nvPr/>
            </p:nvSpPr>
            <p:spPr>
              <a:xfrm>
                <a:off x="3623750" y="3183550"/>
                <a:ext cx="1375450" cy="392700"/>
              </a:xfrm>
              <a:custGeom>
                <a:avLst/>
                <a:gdLst/>
                <a:ahLst/>
                <a:cxnLst/>
                <a:rect l="l" t="t" r="r" b="b"/>
                <a:pathLst>
                  <a:path w="55018" h="15708" extrusionOk="0">
                    <a:moveTo>
                      <a:pt x="15206" y="1"/>
                    </a:moveTo>
                    <a:cubicBezTo>
                      <a:pt x="14062" y="1"/>
                      <a:pt x="12946" y="252"/>
                      <a:pt x="11914" y="726"/>
                    </a:cubicBezTo>
                    <a:lnTo>
                      <a:pt x="1033" y="5776"/>
                    </a:lnTo>
                    <a:cubicBezTo>
                      <a:pt x="894" y="6167"/>
                      <a:pt x="1" y="15708"/>
                      <a:pt x="12862" y="15708"/>
                    </a:cubicBezTo>
                    <a:lnTo>
                      <a:pt x="47150" y="15708"/>
                    </a:lnTo>
                    <a:cubicBezTo>
                      <a:pt x="51502" y="15708"/>
                      <a:pt x="55018" y="12193"/>
                      <a:pt x="55018" y="7868"/>
                    </a:cubicBezTo>
                    <a:cubicBezTo>
                      <a:pt x="55018" y="3516"/>
                      <a:pt x="51502" y="1"/>
                      <a:pt x="47150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2711;p42"/>
              <p:cNvSpPr/>
              <p:nvPr/>
            </p:nvSpPr>
            <p:spPr>
              <a:xfrm>
                <a:off x="4087575" y="3180075"/>
                <a:ext cx="79097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1639" h="280" extrusionOk="0">
                    <a:moveTo>
                      <a:pt x="15820" y="0"/>
                    </a:moveTo>
                    <a:cubicBezTo>
                      <a:pt x="7087" y="0"/>
                      <a:pt x="1" y="56"/>
                      <a:pt x="1" y="140"/>
                    </a:cubicBezTo>
                    <a:cubicBezTo>
                      <a:pt x="1" y="224"/>
                      <a:pt x="7087" y="279"/>
                      <a:pt x="15820" y="279"/>
                    </a:cubicBezTo>
                    <a:cubicBezTo>
                      <a:pt x="24552" y="279"/>
                      <a:pt x="31638" y="224"/>
                      <a:pt x="31638" y="140"/>
                    </a:cubicBezTo>
                    <a:cubicBezTo>
                      <a:pt x="31638" y="56"/>
                      <a:pt x="24552" y="0"/>
                      <a:pt x="15820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2712;p42"/>
              <p:cNvSpPr/>
              <p:nvPr/>
            </p:nvSpPr>
            <p:spPr>
              <a:xfrm>
                <a:off x="4741175" y="2805525"/>
                <a:ext cx="30650" cy="163250"/>
              </a:xfrm>
              <a:custGeom>
                <a:avLst/>
                <a:gdLst/>
                <a:ahLst/>
                <a:cxnLst/>
                <a:rect l="l" t="t" r="r" b="b"/>
                <a:pathLst>
                  <a:path w="1226" h="6530" extrusionOk="0">
                    <a:moveTo>
                      <a:pt x="191" y="0"/>
                    </a:moveTo>
                    <a:cubicBezTo>
                      <a:pt x="108" y="0"/>
                      <a:pt x="1" y="1496"/>
                      <a:pt x="277" y="3321"/>
                    </a:cubicBezTo>
                    <a:cubicBezTo>
                      <a:pt x="526" y="5116"/>
                      <a:pt x="1048" y="6529"/>
                      <a:pt x="1139" y="6529"/>
                    </a:cubicBezTo>
                    <a:cubicBezTo>
                      <a:pt x="1140" y="6529"/>
                      <a:pt x="1141" y="6529"/>
                      <a:pt x="1142" y="6529"/>
                    </a:cubicBezTo>
                    <a:cubicBezTo>
                      <a:pt x="1226" y="6501"/>
                      <a:pt x="807" y="5078"/>
                      <a:pt x="528" y="3265"/>
                    </a:cubicBezTo>
                    <a:cubicBezTo>
                      <a:pt x="277" y="1479"/>
                      <a:pt x="277" y="1"/>
                      <a:pt x="193" y="1"/>
                    </a:cubicBezTo>
                    <a:cubicBezTo>
                      <a:pt x="193" y="0"/>
                      <a:pt x="192" y="0"/>
                      <a:pt x="191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2713;p42"/>
              <p:cNvSpPr/>
              <p:nvPr/>
            </p:nvSpPr>
            <p:spPr>
              <a:xfrm>
                <a:off x="4766925" y="2799950"/>
                <a:ext cx="19550" cy="167425"/>
              </a:xfrm>
              <a:custGeom>
                <a:avLst/>
                <a:gdLst/>
                <a:ahLst/>
                <a:cxnLst/>
                <a:rect l="l" t="t" r="r" b="b"/>
                <a:pathLst>
                  <a:path w="782" h="6697" extrusionOk="0">
                    <a:moveTo>
                      <a:pt x="642" y="0"/>
                    </a:moveTo>
                    <a:cubicBezTo>
                      <a:pt x="530" y="0"/>
                      <a:pt x="503" y="1507"/>
                      <a:pt x="363" y="3348"/>
                    </a:cubicBezTo>
                    <a:cubicBezTo>
                      <a:pt x="196" y="5190"/>
                      <a:pt x="0" y="6696"/>
                      <a:pt x="56" y="6696"/>
                    </a:cubicBezTo>
                    <a:cubicBezTo>
                      <a:pt x="57" y="6696"/>
                      <a:pt x="58" y="6696"/>
                      <a:pt x="59" y="6696"/>
                    </a:cubicBezTo>
                    <a:cubicBezTo>
                      <a:pt x="146" y="6696"/>
                      <a:pt x="476" y="5228"/>
                      <a:pt x="642" y="3376"/>
                    </a:cubicBezTo>
                    <a:cubicBezTo>
                      <a:pt x="782" y="1507"/>
                      <a:pt x="698" y="0"/>
                      <a:pt x="642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2714;p42"/>
              <p:cNvSpPr/>
              <p:nvPr/>
            </p:nvSpPr>
            <p:spPr>
              <a:xfrm>
                <a:off x="4044350" y="1453075"/>
                <a:ext cx="595175" cy="321900"/>
              </a:xfrm>
              <a:custGeom>
                <a:avLst/>
                <a:gdLst/>
                <a:ahLst/>
                <a:cxnLst/>
                <a:rect l="l" t="t" r="r" b="b"/>
                <a:pathLst>
                  <a:path w="23807" h="12876" extrusionOk="0">
                    <a:moveTo>
                      <a:pt x="8548" y="0"/>
                    </a:moveTo>
                    <a:cubicBezTo>
                      <a:pt x="7906" y="0"/>
                      <a:pt x="7298" y="165"/>
                      <a:pt x="6863" y="616"/>
                    </a:cubicBezTo>
                    <a:cubicBezTo>
                      <a:pt x="6333" y="1146"/>
                      <a:pt x="6166" y="1955"/>
                      <a:pt x="5552" y="2346"/>
                    </a:cubicBezTo>
                    <a:cubicBezTo>
                      <a:pt x="5245" y="2544"/>
                      <a:pt x="4906" y="2605"/>
                      <a:pt x="4552" y="2605"/>
                    </a:cubicBezTo>
                    <a:cubicBezTo>
                      <a:pt x="3985" y="2605"/>
                      <a:pt x="3378" y="2448"/>
                      <a:pt x="2798" y="2448"/>
                    </a:cubicBezTo>
                    <a:cubicBezTo>
                      <a:pt x="2721" y="2448"/>
                      <a:pt x="2643" y="2451"/>
                      <a:pt x="2567" y="2457"/>
                    </a:cubicBezTo>
                    <a:cubicBezTo>
                      <a:pt x="1562" y="2569"/>
                      <a:pt x="698" y="3238"/>
                      <a:pt x="363" y="4187"/>
                    </a:cubicBezTo>
                    <a:cubicBezTo>
                      <a:pt x="0" y="5136"/>
                      <a:pt x="140" y="6196"/>
                      <a:pt x="698" y="7033"/>
                    </a:cubicBezTo>
                    <a:cubicBezTo>
                      <a:pt x="1004" y="7507"/>
                      <a:pt x="1451" y="7926"/>
                      <a:pt x="1590" y="8456"/>
                    </a:cubicBezTo>
                    <a:cubicBezTo>
                      <a:pt x="1758" y="9209"/>
                      <a:pt x="1339" y="9906"/>
                      <a:pt x="1088" y="10604"/>
                    </a:cubicBezTo>
                    <a:cubicBezTo>
                      <a:pt x="809" y="11301"/>
                      <a:pt x="725" y="12194"/>
                      <a:pt x="1311" y="12668"/>
                    </a:cubicBezTo>
                    <a:cubicBezTo>
                      <a:pt x="1499" y="12811"/>
                      <a:pt x="1710" y="12875"/>
                      <a:pt x="1915" y="12875"/>
                    </a:cubicBezTo>
                    <a:cubicBezTo>
                      <a:pt x="2471" y="12875"/>
                      <a:pt x="2991" y="12407"/>
                      <a:pt x="2929" y="11776"/>
                    </a:cubicBezTo>
                    <a:lnTo>
                      <a:pt x="17549" y="10185"/>
                    </a:lnTo>
                    <a:cubicBezTo>
                      <a:pt x="17780" y="10235"/>
                      <a:pt x="17999" y="10258"/>
                      <a:pt x="18205" y="10258"/>
                    </a:cubicBezTo>
                    <a:cubicBezTo>
                      <a:pt x="19838" y="10258"/>
                      <a:pt x="20698" y="8836"/>
                      <a:pt x="21120" y="8316"/>
                    </a:cubicBezTo>
                    <a:cubicBezTo>
                      <a:pt x="23806" y="4970"/>
                      <a:pt x="21243" y="243"/>
                      <a:pt x="17299" y="243"/>
                    </a:cubicBezTo>
                    <a:cubicBezTo>
                      <a:pt x="16902" y="243"/>
                      <a:pt x="16491" y="291"/>
                      <a:pt x="16070" y="393"/>
                    </a:cubicBezTo>
                    <a:cubicBezTo>
                      <a:pt x="15149" y="616"/>
                      <a:pt x="14284" y="1090"/>
                      <a:pt x="13336" y="1146"/>
                    </a:cubicBezTo>
                    <a:cubicBezTo>
                      <a:pt x="13284" y="1149"/>
                      <a:pt x="13233" y="1150"/>
                      <a:pt x="13182" y="1150"/>
                    </a:cubicBezTo>
                    <a:cubicBezTo>
                      <a:pt x="12097" y="1150"/>
                      <a:pt x="11084" y="600"/>
                      <a:pt x="10072" y="253"/>
                    </a:cubicBezTo>
                    <a:cubicBezTo>
                      <a:pt x="9589" y="105"/>
                      <a:pt x="9058" y="0"/>
                      <a:pt x="8548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2715;p42"/>
              <p:cNvSpPr/>
              <p:nvPr/>
            </p:nvSpPr>
            <p:spPr>
              <a:xfrm>
                <a:off x="4019925" y="1552150"/>
                <a:ext cx="488250" cy="734800"/>
              </a:xfrm>
              <a:custGeom>
                <a:avLst/>
                <a:gdLst/>
                <a:ahLst/>
                <a:cxnLst/>
                <a:rect l="l" t="t" r="r" b="b"/>
                <a:pathLst>
                  <a:path w="19530" h="29392" extrusionOk="0">
                    <a:moveTo>
                      <a:pt x="5078" y="1"/>
                    </a:moveTo>
                    <a:lnTo>
                      <a:pt x="4799" y="1480"/>
                    </a:lnTo>
                    <a:lnTo>
                      <a:pt x="503" y="23715"/>
                    </a:lnTo>
                    <a:cubicBezTo>
                      <a:pt x="1" y="26310"/>
                      <a:pt x="1814" y="28793"/>
                      <a:pt x="4576" y="29295"/>
                    </a:cubicBezTo>
                    <a:cubicBezTo>
                      <a:pt x="4920" y="29360"/>
                      <a:pt x="5263" y="29392"/>
                      <a:pt x="5600" y="29392"/>
                    </a:cubicBezTo>
                    <a:cubicBezTo>
                      <a:pt x="8001" y="29392"/>
                      <a:pt x="10141" y="27803"/>
                      <a:pt x="10630" y="25529"/>
                    </a:cubicBezTo>
                    <a:cubicBezTo>
                      <a:pt x="11216" y="22794"/>
                      <a:pt x="11858" y="19949"/>
                      <a:pt x="11858" y="19949"/>
                    </a:cubicBezTo>
                    <a:cubicBezTo>
                      <a:pt x="11858" y="19949"/>
                      <a:pt x="11870" y="19949"/>
                      <a:pt x="11895" y="19949"/>
                    </a:cubicBezTo>
                    <a:cubicBezTo>
                      <a:pt x="12283" y="19949"/>
                      <a:pt x="15611" y="19826"/>
                      <a:pt x="17186" y="15652"/>
                    </a:cubicBezTo>
                    <a:cubicBezTo>
                      <a:pt x="18023" y="13448"/>
                      <a:pt x="18693" y="9682"/>
                      <a:pt x="19139" y="6585"/>
                    </a:cubicBezTo>
                    <a:cubicBezTo>
                      <a:pt x="19530" y="3795"/>
                      <a:pt x="17521" y="1256"/>
                      <a:pt x="14731" y="977"/>
                    </a:cubicBezTo>
                    <a:lnTo>
                      <a:pt x="5078" y="1"/>
                    </a:ln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2716;p42"/>
              <p:cNvSpPr/>
              <p:nvPr/>
            </p:nvSpPr>
            <p:spPr>
              <a:xfrm>
                <a:off x="4415400" y="1754900"/>
                <a:ext cx="32100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1162" extrusionOk="0">
                    <a:moveTo>
                      <a:pt x="630" y="1"/>
                    </a:moveTo>
                    <a:cubicBezTo>
                      <a:pt x="357" y="1"/>
                      <a:pt x="103" y="209"/>
                      <a:pt x="28" y="484"/>
                    </a:cubicBezTo>
                    <a:cubicBezTo>
                      <a:pt x="0" y="819"/>
                      <a:pt x="223" y="1098"/>
                      <a:pt x="530" y="1153"/>
                    </a:cubicBezTo>
                    <a:cubicBezTo>
                      <a:pt x="565" y="1159"/>
                      <a:pt x="600" y="1162"/>
                      <a:pt x="633" y="1162"/>
                    </a:cubicBezTo>
                    <a:cubicBezTo>
                      <a:pt x="926" y="1162"/>
                      <a:pt x="1178" y="954"/>
                      <a:pt x="1228" y="679"/>
                    </a:cubicBezTo>
                    <a:cubicBezTo>
                      <a:pt x="1284" y="344"/>
                      <a:pt x="1060" y="65"/>
                      <a:pt x="726" y="10"/>
                    </a:cubicBezTo>
                    <a:cubicBezTo>
                      <a:pt x="694" y="4"/>
                      <a:pt x="662" y="1"/>
                      <a:pt x="630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2717;p42"/>
              <p:cNvSpPr/>
              <p:nvPr/>
            </p:nvSpPr>
            <p:spPr>
              <a:xfrm>
                <a:off x="4409125" y="1738600"/>
                <a:ext cx="60000" cy="22400"/>
              </a:xfrm>
              <a:custGeom>
                <a:avLst/>
                <a:gdLst/>
                <a:ahLst/>
                <a:cxnLst/>
                <a:rect l="l" t="t" r="r" b="b"/>
                <a:pathLst>
                  <a:path w="2400" h="896" extrusionOk="0">
                    <a:moveTo>
                      <a:pt x="955" y="1"/>
                    </a:moveTo>
                    <a:cubicBezTo>
                      <a:pt x="740" y="1"/>
                      <a:pt x="527" y="44"/>
                      <a:pt x="335" y="131"/>
                    </a:cubicBezTo>
                    <a:cubicBezTo>
                      <a:pt x="112" y="243"/>
                      <a:pt x="0" y="355"/>
                      <a:pt x="28" y="410"/>
                    </a:cubicBezTo>
                    <a:cubicBezTo>
                      <a:pt x="37" y="424"/>
                      <a:pt x="60" y="430"/>
                      <a:pt x="94" y="430"/>
                    </a:cubicBezTo>
                    <a:cubicBezTo>
                      <a:pt x="213" y="430"/>
                      <a:pt x="472" y="363"/>
                      <a:pt x="801" y="363"/>
                    </a:cubicBezTo>
                    <a:cubicBezTo>
                      <a:pt x="942" y="363"/>
                      <a:pt x="1095" y="376"/>
                      <a:pt x="1256" y="410"/>
                    </a:cubicBezTo>
                    <a:cubicBezTo>
                      <a:pt x="1814" y="537"/>
                      <a:pt x="2188" y="896"/>
                      <a:pt x="2314" y="896"/>
                    </a:cubicBezTo>
                    <a:cubicBezTo>
                      <a:pt x="2326" y="896"/>
                      <a:pt x="2336" y="892"/>
                      <a:pt x="2344" y="885"/>
                    </a:cubicBezTo>
                    <a:cubicBezTo>
                      <a:pt x="2400" y="885"/>
                      <a:pt x="2344" y="717"/>
                      <a:pt x="2176" y="522"/>
                    </a:cubicBezTo>
                    <a:cubicBezTo>
                      <a:pt x="1953" y="271"/>
                      <a:pt x="1674" y="104"/>
                      <a:pt x="1339" y="48"/>
                    </a:cubicBezTo>
                    <a:cubicBezTo>
                      <a:pt x="1214" y="16"/>
                      <a:pt x="1084" y="1"/>
                      <a:pt x="955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2718;p42"/>
              <p:cNvSpPr/>
              <p:nvPr/>
            </p:nvSpPr>
            <p:spPr>
              <a:xfrm>
                <a:off x="4263350" y="1724225"/>
                <a:ext cx="32100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284" h="1162" extrusionOk="0">
                    <a:moveTo>
                      <a:pt x="651" y="0"/>
                    </a:moveTo>
                    <a:cubicBezTo>
                      <a:pt x="358" y="0"/>
                      <a:pt x="106" y="208"/>
                      <a:pt x="56" y="483"/>
                    </a:cubicBezTo>
                    <a:cubicBezTo>
                      <a:pt x="0" y="818"/>
                      <a:pt x="224" y="1097"/>
                      <a:pt x="558" y="1153"/>
                    </a:cubicBezTo>
                    <a:cubicBezTo>
                      <a:pt x="590" y="1159"/>
                      <a:pt x="622" y="1161"/>
                      <a:pt x="654" y="1161"/>
                    </a:cubicBezTo>
                    <a:cubicBezTo>
                      <a:pt x="926" y="1161"/>
                      <a:pt x="1181" y="954"/>
                      <a:pt x="1256" y="679"/>
                    </a:cubicBezTo>
                    <a:cubicBezTo>
                      <a:pt x="1284" y="344"/>
                      <a:pt x="1060" y="65"/>
                      <a:pt x="754" y="9"/>
                    </a:cubicBezTo>
                    <a:cubicBezTo>
                      <a:pt x="719" y="3"/>
                      <a:pt x="684" y="0"/>
                      <a:pt x="651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2719;p42"/>
              <p:cNvSpPr/>
              <p:nvPr/>
            </p:nvSpPr>
            <p:spPr>
              <a:xfrm>
                <a:off x="4253575" y="1709300"/>
                <a:ext cx="59325" cy="22400"/>
              </a:xfrm>
              <a:custGeom>
                <a:avLst/>
                <a:gdLst/>
                <a:ahLst/>
                <a:cxnLst/>
                <a:rect l="l" t="t" r="r" b="b"/>
                <a:pathLst>
                  <a:path w="2373" h="896" extrusionOk="0">
                    <a:moveTo>
                      <a:pt x="937" y="1"/>
                    </a:moveTo>
                    <a:cubicBezTo>
                      <a:pt x="730" y="1"/>
                      <a:pt x="527" y="44"/>
                      <a:pt x="336" y="132"/>
                    </a:cubicBezTo>
                    <a:cubicBezTo>
                      <a:pt x="84" y="243"/>
                      <a:pt x="1" y="355"/>
                      <a:pt x="1" y="411"/>
                    </a:cubicBezTo>
                    <a:cubicBezTo>
                      <a:pt x="10" y="425"/>
                      <a:pt x="33" y="430"/>
                      <a:pt x="66" y="430"/>
                    </a:cubicBezTo>
                    <a:cubicBezTo>
                      <a:pt x="185" y="430"/>
                      <a:pt x="445" y="364"/>
                      <a:pt x="774" y="364"/>
                    </a:cubicBezTo>
                    <a:cubicBezTo>
                      <a:pt x="914" y="364"/>
                      <a:pt x="1068" y="376"/>
                      <a:pt x="1228" y="411"/>
                    </a:cubicBezTo>
                    <a:cubicBezTo>
                      <a:pt x="1812" y="538"/>
                      <a:pt x="2165" y="896"/>
                      <a:pt x="2308" y="896"/>
                    </a:cubicBezTo>
                    <a:cubicBezTo>
                      <a:pt x="2322" y="896"/>
                      <a:pt x="2334" y="892"/>
                      <a:pt x="2344" y="885"/>
                    </a:cubicBezTo>
                    <a:cubicBezTo>
                      <a:pt x="2372" y="857"/>
                      <a:pt x="2344" y="718"/>
                      <a:pt x="2177" y="522"/>
                    </a:cubicBezTo>
                    <a:cubicBezTo>
                      <a:pt x="1954" y="271"/>
                      <a:pt x="1647" y="104"/>
                      <a:pt x="1312" y="48"/>
                    </a:cubicBezTo>
                    <a:cubicBezTo>
                      <a:pt x="1186" y="17"/>
                      <a:pt x="1061" y="1"/>
                      <a:pt x="937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2720;p42"/>
              <p:cNvSpPr/>
              <p:nvPr/>
            </p:nvSpPr>
            <p:spPr>
              <a:xfrm>
                <a:off x="4344250" y="1727925"/>
                <a:ext cx="43975" cy="138825"/>
              </a:xfrm>
              <a:custGeom>
                <a:avLst/>
                <a:gdLst/>
                <a:ahLst/>
                <a:cxnLst/>
                <a:rect l="l" t="t" r="r" b="b"/>
                <a:pathLst>
                  <a:path w="1759" h="5553" extrusionOk="0">
                    <a:moveTo>
                      <a:pt x="839" y="0"/>
                    </a:moveTo>
                    <a:cubicBezTo>
                      <a:pt x="839" y="0"/>
                      <a:pt x="838" y="0"/>
                      <a:pt x="838" y="0"/>
                    </a:cubicBezTo>
                    <a:cubicBezTo>
                      <a:pt x="754" y="0"/>
                      <a:pt x="921" y="1535"/>
                      <a:pt x="1228" y="3432"/>
                    </a:cubicBezTo>
                    <a:cubicBezTo>
                      <a:pt x="1312" y="3906"/>
                      <a:pt x="1396" y="4353"/>
                      <a:pt x="1451" y="4771"/>
                    </a:cubicBezTo>
                    <a:cubicBezTo>
                      <a:pt x="1507" y="4911"/>
                      <a:pt x="1507" y="5106"/>
                      <a:pt x="1451" y="5273"/>
                    </a:cubicBezTo>
                    <a:cubicBezTo>
                      <a:pt x="1396" y="5357"/>
                      <a:pt x="1256" y="5357"/>
                      <a:pt x="1089" y="5357"/>
                    </a:cubicBezTo>
                    <a:cubicBezTo>
                      <a:pt x="876" y="5324"/>
                      <a:pt x="664" y="5311"/>
                      <a:pt x="451" y="5311"/>
                    </a:cubicBezTo>
                    <a:cubicBezTo>
                      <a:pt x="301" y="5311"/>
                      <a:pt x="151" y="5318"/>
                      <a:pt x="1" y="5329"/>
                    </a:cubicBezTo>
                    <a:cubicBezTo>
                      <a:pt x="363" y="5441"/>
                      <a:pt x="698" y="5524"/>
                      <a:pt x="1061" y="5552"/>
                    </a:cubicBezTo>
                    <a:lnTo>
                      <a:pt x="1340" y="5552"/>
                    </a:lnTo>
                    <a:cubicBezTo>
                      <a:pt x="1479" y="5552"/>
                      <a:pt x="1591" y="5469"/>
                      <a:pt x="1647" y="5385"/>
                    </a:cubicBezTo>
                    <a:cubicBezTo>
                      <a:pt x="1758" y="5162"/>
                      <a:pt x="1758" y="4939"/>
                      <a:pt x="1702" y="4715"/>
                    </a:cubicBezTo>
                    <a:cubicBezTo>
                      <a:pt x="1647" y="4297"/>
                      <a:pt x="1563" y="3851"/>
                      <a:pt x="1507" y="3404"/>
                    </a:cubicBezTo>
                    <a:cubicBezTo>
                      <a:pt x="1203" y="1524"/>
                      <a:pt x="899" y="0"/>
                      <a:pt x="839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2721;p42"/>
              <p:cNvSpPr/>
              <p:nvPr/>
            </p:nvSpPr>
            <p:spPr>
              <a:xfrm>
                <a:off x="4171275" y="1977625"/>
                <a:ext cx="145100" cy="99750"/>
              </a:xfrm>
              <a:custGeom>
                <a:avLst/>
                <a:gdLst/>
                <a:ahLst/>
                <a:cxnLst/>
                <a:rect l="l" t="t" r="r" b="b"/>
                <a:pathLst>
                  <a:path w="5804" h="3990" extrusionOk="0">
                    <a:moveTo>
                      <a:pt x="1" y="0"/>
                    </a:moveTo>
                    <a:cubicBezTo>
                      <a:pt x="1" y="1"/>
                      <a:pt x="838" y="3460"/>
                      <a:pt x="5525" y="3990"/>
                    </a:cubicBezTo>
                    <a:lnTo>
                      <a:pt x="5804" y="2930"/>
                    </a:lnTo>
                    <a:cubicBezTo>
                      <a:pt x="3655" y="2511"/>
                      <a:pt x="1647" y="1507"/>
                      <a:pt x="1" y="0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2722;p42"/>
              <p:cNvSpPr/>
              <p:nvPr/>
            </p:nvSpPr>
            <p:spPr>
              <a:xfrm>
                <a:off x="4289850" y="1862450"/>
                <a:ext cx="48150" cy="5372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2149" extrusionOk="0">
                    <a:moveTo>
                      <a:pt x="216" y="1"/>
                    </a:moveTo>
                    <a:cubicBezTo>
                      <a:pt x="180" y="1"/>
                      <a:pt x="82" y="164"/>
                      <a:pt x="56" y="422"/>
                    </a:cubicBezTo>
                    <a:cubicBezTo>
                      <a:pt x="0" y="813"/>
                      <a:pt x="140" y="1204"/>
                      <a:pt x="363" y="1511"/>
                    </a:cubicBezTo>
                    <a:cubicBezTo>
                      <a:pt x="642" y="1845"/>
                      <a:pt x="1005" y="2068"/>
                      <a:pt x="1395" y="2124"/>
                    </a:cubicBezTo>
                    <a:cubicBezTo>
                      <a:pt x="1491" y="2142"/>
                      <a:pt x="1575" y="2148"/>
                      <a:pt x="1646" y="2148"/>
                    </a:cubicBezTo>
                    <a:cubicBezTo>
                      <a:pt x="1805" y="2148"/>
                      <a:pt x="1898" y="2116"/>
                      <a:pt x="1898" y="2096"/>
                    </a:cubicBezTo>
                    <a:cubicBezTo>
                      <a:pt x="1926" y="2013"/>
                      <a:pt x="1172" y="1929"/>
                      <a:pt x="698" y="1315"/>
                    </a:cubicBezTo>
                    <a:cubicBezTo>
                      <a:pt x="196" y="701"/>
                      <a:pt x="335" y="4"/>
                      <a:pt x="224" y="4"/>
                    </a:cubicBezTo>
                    <a:cubicBezTo>
                      <a:pt x="222" y="2"/>
                      <a:pt x="219" y="1"/>
                      <a:pt x="216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2723;p42"/>
              <p:cNvSpPr/>
              <p:nvPr/>
            </p:nvSpPr>
            <p:spPr>
              <a:xfrm>
                <a:off x="4254275" y="1650625"/>
                <a:ext cx="75350" cy="21350"/>
              </a:xfrm>
              <a:custGeom>
                <a:avLst/>
                <a:gdLst/>
                <a:ahLst/>
                <a:cxnLst/>
                <a:rect l="l" t="t" r="r" b="b"/>
                <a:pathLst>
                  <a:path w="3014" h="854" extrusionOk="0">
                    <a:moveTo>
                      <a:pt x="1303" y="0"/>
                    </a:moveTo>
                    <a:cubicBezTo>
                      <a:pt x="1003" y="0"/>
                      <a:pt x="702" y="54"/>
                      <a:pt x="419" y="163"/>
                    </a:cubicBezTo>
                    <a:cubicBezTo>
                      <a:pt x="140" y="303"/>
                      <a:pt x="1" y="414"/>
                      <a:pt x="29" y="498"/>
                    </a:cubicBezTo>
                    <a:cubicBezTo>
                      <a:pt x="112" y="665"/>
                      <a:pt x="726" y="609"/>
                      <a:pt x="1507" y="665"/>
                    </a:cubicBezTo>
                    <a:cubicBezTo>
                      <a:pt x="2072" y="728"/>
                      <a:pt x="2559" y="854"/>
                      <a:pt x="2802" y="854"/>
                    </a:cubicBezTo>
                    <a:cubicBezTo>
                      <a:pt x="2883" y="854"/>
                      <a:pt x="2937" y="840"/>
                      <a:pt x="2958" y="805"/>
                    </a:cubicBezTo>
                    <a:cubicBezTo>
                      <a:pt x="3014" y="721"/>
                      <a:pt x="2902" y="554"/>
                      <a:pt x="2651" y="386"/>
                    </a:cubicBezTo>
                    <a:cubicBezTo>
                      <a:pt x="2243" y="131"/>
                      <a:pt x="1773" y="0"/>
                      <a:pt x="1303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2724;p42"/>
              <p:cNvSpPr/>
              <p:nvPr/>
            </p:nvSpPr>
            <p:spPr>
              <a:xfrm>
                <a:off x="4417475" y="1691125"/>
                <a:ext cx="55825" cy="23625"/>
              </a:xfrm>
              <a:custGeom>
                <a:avLst/>
                <a:gdLst/>
                <a:ahLst/>
                <a:cxnLst/>
                <a:rect l="l" t="t" r="r" b="b"/>
                <a:pathLst>
                  <a:path w="2233" h="945" extrusionOk="0">
                    <a:moveTo>
                      <a:pt x="893" y="1"/>
                    </a:moveTo>
                    <a:cubicBezTo>
                      <a:pt x="707" y="1"/>
                      <a:pt x="522" y="38"/>
                      <a:pt x="336" y="105"/>
                    </a:cubicBezTo>
                    <a:cubicBezTo>
                      <a:pt x="113" y="189"/>
                      <a:pt x="1" y="329"/>
                      <a:pt x="57" y="412"/>
                    </a:cubicBezTo>
                    <a:cubicBezTo>
                      <a:pt x="113" y="580"/>
                      <a:pt x="559" y="552"/>
                      <a:pt x="1089" y="691"/>
                    </a:cubicBezTo>
                    <a:cubicBezTo>
                      <a:pt x="1518" y="782"/>
                      <a:pt x="1855" y="945"/>
                      <a:pt x="2043" y="945"/>
                    </a:cubicBezTo>
                    <a:cubicBezTo>
                      <a:pt x="2087" y="945"/>
                      <a:pt x="2123" y="936"/>
                      <a:pt x="2149" y="914"/>
                    </a:cubicBezTo>
                    <a:cubicBezTo>
                      <a:pt x="2233" y="859"/>
                      <a:pt x="2205" y="691"/>
                      <a:pt x="2038" y="496"/>
                    </a:cubicBezTo>
                    <a:cubicBezTo>
                      <a:pt x="1842" y="273"/>
                      <a:pt x="1563" y="105"/>
                      <a:pt x="1256" y="50"/>
                    </a:cubicBezTo>
                    <a:cubicBezTo>
                      <a:pt x="1135" y="17"/>
                      <a:pt x="1014" y="1"/>
                      <a:pt x="89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2725;p42"/>
              <p:cNvSpPr/>
              <p:nvPr/>
            </p:nvSpPr>
            <p:spPr>
              <a:xfrm>
                <a:off x="4084100" y="1531225"/>
                <a:ext cx="441525" cy="210025"/>
              </a:xfrm>
              <a:custGeom>
                <a:avLst/>
                <a:gdLst/>
                <a:ahLst/>
                <a:cxnLst/>
                <a:rect l="l" t="t" r="r" b="b"/>
                <a:pathLst>
                  <a:path w="17661" h="8401" extrusionOk="0">
                    <a:moveTo>
                      <a:pt x="1897" y="1"/>
                    </a:moveTo>
                    <a:cubicBezTo>
                      <a:pt x="1897" y="1"/>
                      <a:pt x="0" y="7952"/>
                      <a:pt x="1563" y="8371"/>
                    </a:cubicBezTo>
                    <a:cubicBezTo>
                      <a:pt x="1641" y="8391"/>
                      <a:pt x="1717" y="8401"/>
                      <a:pt x="1790" y="8401"/>
                    </a:cubicBezTo>
                    <a:cubicBezTo>
                      <a:pt x="3206" y="8401"/>
                      <a:pt x="3711" y="4744"/>
                      <a:pt x="3711" y="4744"/>
                    </a:cubicBezTo>
                    <a:cubicBezTo>
                      <a:pt x="5859" y="4493"/>
                      <a:pt x="6333" y="2400"/>
                      <a:pt x="6919" y="2065"/>
                    </a:cubicBezTo>
                    <a:cubicBezTo>
                      <a:pt x="6997" y="2025"/>
                      <a:pt x="7106" y="2005"/>
                      <a:pt x="7240" y="2005"/>
                    </a:cubicBezTo>
                    <a:cubicBezTo>
                      <a:pt x="8113" y="2005"/>
                      <a:pt x="10069" y="2837"/>
                      <a:pt x="11690" y="4046"/>
                    </a:cubicBezTo>
                    <a:cubicBezTo>
                      <a:pt x="13370" y="5282"/>
                      <a:pt x="14963" y="5535"/>
                      <a:pt x="15986" y="5535"/>
                    </a:cubicBezTo>
                    <a:cubicBezTo>
                      <a:pt x="16695" y="5535"/>
                      <a:pt x="17130" y="5413"/>
                      <a:pt x="17130" y="5413"/>
                    </a:cubicBezTo>
                    <a:lnTo>
                      <a:pt x="17660" y="3265"/>
                    </a:lnTo>
                    <a:lnTo>
                      <a:pt x="14703" y="1870"/>
                    </a:lnTo>
                    <a:lnTo>
                      <a:pt x="10769" y="615"/>
                    </a:lnTo>
                    <a:lnTo>
                      <a:pt x="6333" y="670"/>
                    </a:lnTo>
                    <a:lnTo>
                      <a:pt x="1897" y="1"/>
                    </a:ln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2726;p42"/>
              <p:cNvSpPr/>
              <p:nvPr/>
            </p:nvSpPr>
            <p:spPr>
              <a:xfrm>
                <a:off x="4135000" y="1500050"/>
                <a:ext cx="33525" cy="21450"/>
              </a:xfrm>
              <a:custGeom>
                <a:avLst/>
                <a:gdLst/>
                <a:ahLst/>
                <a:cxnLst/>
                <a:rect l="l" t="t" r="r" b="b"/>
                <a:pathLst>
                  <a:path w="1341" h="858" extrusionOk="0">
                    <a:moveTo>
                      <a:pt x="186" y="1"/>
                    </a:moveTo>
                    <a:cubicBezTo>
                      <a:pt x="72" y="1"/>
                      <a:pt x="1" y="24"/>
                      <a:pt x="1" y="48"/>
                    </a:cubicBezTo>
                    <a:cubicBezTo>
                      <a:pt x="1" y="132"/>
                      <a:pt x="336" y="188"/>
                      <a:pt x="670" y="383"/>
                    </a:cubicBezTo>
                    <a:cubicBezTo>
                      <a:pt x="1005" y="606"/>
                      <a:pt x="1201" y="857"/>
                      <a:pt x="1284" y="857"/>
                    </a:cubicBezTo>
                    <a:cubicBezTo>
                      <a:pt x="1340" y="829"/>
                      <a:pt x="1201" y="439"/>
                      <a:pt x="810" y="188"/>
                    </a:cubicBezTo>
                    <a:cubicBezTo>
                      <a:pt x="570" y="44"/>
                      <a:pt x="339" y="1"/>
                      <a:pt x="186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2727;p42"/>
              <p:cNvSpPr/>
              <p:nvPr/>
            </p:nvSpPr>
            <p:spPr>
              <a:xfrm>
                <a:off x="4165750" y="1474700"/>
                <a:ext cx="11125" cy="51700"/>
              </a:xfrm>
              <a:custGeom>
                <a:avLst/>
                <a:gdLst/>
                <a:ahLst/>
                <a:cxnLst/>
                <a:rect l="l" t="t" r="r" b="b"/>
                <a:pathLst>
                  <a:path w="445" h="2068" extrusionOk="0">
                    <a:moveTo>
                      <a:pt x="355" y="1"/>
                    </a:moveTo>
                    <a:cubicBezTo>
                      <a:pt x="291" y="1"/>
                      <a:pt x="81" y="413"/>
                      <a:pt x="54" y="1034"/>
                    </a:cubicBezTo>
                    <a:cubicBezTo>
                      <a:pt x="0" y="1656"/>
                      <a:pt x="260" y="2068"/>
                      <a:pt x="327" y="2068"/>
                    </a:cubicBezTo>
                    <a:cubicBezTo>
                      <a:pt x="330" y="2068"/>
                      <a:pt x="332" y="2067"/>
                      <a:pt x="333" y="2067"/>
                    </a:cubicBezTo>
                    <a:cubicBezTo>
                      <a:pt x="417" y="2039"/>
                      <a:pt x="250" y="1620"/>
                      <a:pt x="277" y="1062"/>
                    </a:cubicBezTo>
                    <a:cubicBezTo>
                      <a:pt x="333" y="476"/>
                      <a:pt x="445" y="30"/>
                      <a:pt x="361" y="2"/>
                    </a:cubicBezTo>
                    <a:cubicBezTo>
                      <a:pt x="359" y="1"/>
                      <a:pt x="357" y="1"/>
                      <a:pt x="355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2728;p42"/>
              <p:cNvSpPr/>
              <p:nvPr/>
            </p:nvSpPr>
            <p:spPr>
              <a:xfrm>
                <a:off x="4045725" y="1689350"/>
                <a:ext cx="88625" cy="106800"/>
              </a:xfrm>
              <a:custGeom>
                <a:avLst/>
                <a:gdLst/>
                <a:ahLst/>
                <a:cxnLst/>
                <a:rect l="l" t="t" r="r" b="b"/>
                <a:pathLst>
                  <a:path w="3545" h="4272" extrusionOk="0">
                    <a:moveTo>
                      <a:pt x="2142" y="0"/>
                    </a:moveTo>
                    <a:cubicBezTo>
                      <a:pt x="1484" y="0"/>
                      <a:pt x="784" y="341"/>
                      <a:pt x="503" y="1627"/>
                    </a:cubicBezTo>
                    <a:cubicBezTo>
                      <a:pt x="1" y="3923"/>
                      <a:pt x="1979" y="4271"/>
                      <a:pt x="2572" y="4271"/>
                    </a:cubicBezTo>
                    <a:cubicBezTo>
                      <a:pt x="2671" y="4271"/>
                      <a:pt x="2731" y="4262"/>
                      <a:pt x="2735" y="4250"/>
                    </a:cubicBezTo>
                    <a:cubicBezTo>
                      <a:pt x="2763" y="4166"/>
                      <a:pt x="3544" y="427"/>
                      <a:pt x="3544" y="427"/>
                    </a:cubicBezTo>
                    <a:cubicBezTo>
                      <a:pt x="3515" y="398"/>
                      <a:pt x="2853" y="0"/>
                      <a:pt x="2142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2729;p42"/>
              <p:cNvSpPr/>
              <p:nvPr/>
            </p:nvSpPr>
            <p:spPr>
              <a:xfrm>
                <a:off x="4072250" y="1710400"/>
                <a:ext cx="32800" cy="58975"/>
              </a:xfrm>
              <a:custGeom>
                <a:avLst/>
                <a:gdLst/>
                <a:ahLst/>
                <a:cxnLst/>
                <a:rect l="l" t="t" r="r" b="b"/>
                <a:pathLst>
                  <a:path w="1312" h="2359" extrusionOk="0">
                    <a:moveTo>
                      <a:pt x="940" y="0"/>
                    </a:moveTo>
                    <a:cubicBezTo>
                      <a:pt x="716" y="0"/>
                      <a:pt x="521" y="132"/>
                      <a:pt x="418" y="311"/>
                    </a:cubicBezTo>
                    <a:cubicBezTo>
                      <a:pt x="251" y="506"/>
                      <a:pt x="140" y="729"/>
                      <a:pt x="84" y="1008"/>
                    </a:cubicBezTo>
                    <a:cubicBezTo>
                      <a:pt x="0" y="1538"/>
                      <a:pt x="167" y="2096"/>
                      <a:pt x="530" y="2292"/>
                    </a:cubicBezTo>
                    <a:cubicBezTo>
                      <a:pt x="607" y="2338"/>
                      <a:pt x="684" y="2358"/>
                      <a:pt x="765" y="2358"/>
                    </a:cubicBezTo>
                    <a:cubicBezTo>
                      <a:pt x="832" y="2358"/>
                      <a:pt x="901" y="2345"/>
                      <a:pt x="976" y="2320"/>
                    </a:cubicBezTo>
                    <a:cubicBezTo>
                      <a:pt x="1060" y="2292"/>
                      <a:pt x="1088" y="2236"/>
                      <a:pt x="1088" y="2236"/>
                    </a:cubicBezTo>
                    <a:lnTo>
                      <a:pt x="1088" y="2236"/>
                    </a:lnTo>
                    <a:cubicBezTo>
                      <a:pt x="1088" y="2236"/>
                      <a:pt x="1032" y="2236"/>
                      <a:pt x="949" y="2264"/>
                    </a:cubicBezTo>
                    <a:cubicBezTo>
                      <a:pt x="911" y="2271"/>
                      <a:pt x="876" y="2275"/>
                      <a:pt x="842" y="2275"/>
                    </a:cubicBezTo>
                    <a:cubicBezTo>
                      <a:pt x="749" y="2275"/>
                      <a:pt x="668" y="2249"/>
                      <a:pt x="586" y="2208"/>
                    </a:cubicBezTo>
                    <a:cubicBezTo>
                      <a:pt x="335" y="2041"/>
                      <a:pt x="195" y="1538"/>
                      <a:pt x="279" y="1036"/>
                    </a:cubicBezTo>
                    <a:cubicBezTo>
                      <a:pt x="335" y="813"/>
                      <a:pt x="418" y="590"/>
                      <a:pt x="558" y="422"/>
                    </a:cubicBezTo>
                    <a:cubicBezTo>
                      <a:pt x="642" y="255"/>
                      <a:pt x="809" y="143"/>
                      <a:pt x="976" y="116"/>
                    </a:cubicBezTo>
                    <a:cubicBezTo>
                      <a:pt x="1116" y="116"/>
                      <a:pt x="1200" y="199"/>
                      <a:pt x="1228" y="311"/>
                    </a:cubicBezTo>
                    <a:cubicBezTo>
                      <a:pt x="1255" y="395"/>
                      <a:pt x="1228" y="450"/>
                      <a:pt x="1228" y="450"/>
                    </a:cubicBezTo>
                    <a:cubicBezTo>
                      <a:pt x="1228" y="450"/>
                      <a:pt x="1311" y="422"/>
                      <a:pt x="1311" y="311"/>
                    </a:cubicBezTo>
                    <a:cubicBezTo>
                      <a:pt x="1311" y="227"/>
                      <a:pt x="1283" y="171"/>
                      <a:pt x="1228" y="116"/>
                    </a:cubicBezTo>
                    <a:cubicBezTo>
                      <a:pt x="1172" y="32"/>
                      <a:pt x="1088" y="4"/>
                      <a:pt x="1004" y="4"/>
                    </a:cubicBezTo>
                    <a:cubicBezTo>
                      <a:pt x="983" y="2"/>
                      <a:pt x="962" y="0"/>
                      <a:pt x="940" y="0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2730;p42"/>
              <p:cNvSpPr/>
              <p:nvPr/>
            </p:nvSpPr>
            <p:spPr>
              <a:xfrm>
                <a:off x="4209650" y="1665100"/>
                <a:ext cx="146475" cy="147250"/>
              </a:xfrm>
              <a:custGeom>
                <a:avLst/>
                <a:gdLst/>
                <a:ahLst/>
                <a:cxnLst/>
                <a:rect l="l" t="t" r="r" b="b"/>
                <a:pathLst>
                  <a:path w="5859" h="5890" extrusionOk="0">
                    <a:moveTo>
                      <a:pt x="2971" y="0"/>
                    </a:moveTo>
                    <a:cubicBezTo>
                      <a:pt x="2638" y="0"/>
                      <a:pt x="2303" y="56"/>
                      <a:pt x="1981" y="170"/>
                    </a:cubicBezTo>
                    <a:cubicBezTo>
                      <a:pt x="1423" y="365"/>
                      <a:pt x="949" y="728"/>
                      <a:pt x="586" y="1202"/>
                    </a:cubicBezTo>
                    <a:cubicBezTo>
                      <a:pt x="223" y="1704"/>
                      <a:pt x="0" y="2318"/>
                      <a:pt x="0" y="2932"/>
                    </a:cubicBezTo>
                    <a:cubicBezTo>
                      <a:pt x="0" y="3574"/>
                      <a:pt x="223" y="4187"/>
                      <a:pt x="586" y="4690"/>
                    </a:cubicBezTo>
                    <a:cubicBezTo>
                      <a:pt x="1161" y="5478"/>
                      <a:pt x="2055" y="5889"/>
                      <a:pt x="2960" y="5889"/>
                    </a:cubicBezTo>
                    <a:cubicBezTo>
                      <a:pt x="3593" y="5889"/>
                      <a:pt x="4232" y="5689"/>
                      <a:pt x="4771" y="5275"/>
                    </a:cubicBezTo>
                    <a:cubicBezTo>
                      <a:pt x="5301" y="4857"/>
                      <a:pt x="5664" y="4271"/>
                      <a:pt x="5803" y="3629"/>
                    </a:cubicBezTo>
                    <a:cubicBezTo>
                      <a:pt x="5831" y="3462"/>
                      <a:pt x="5859" y="3295"/>
                      <a:pt x="5859" y="3099"/>
                    </a:cubicBezTo>
                    <a:cubicBezTo>
                      <a:pt x="5859" y="3044"/>
                      <a:pt x="5859" y="2988"/>
                      <a:pt x="5831" y="2932"/>
                    </a:cubicBezTo>
                    <a:cubicBezTo>
                      <a:pt x="5803" y="2932"/>
                      <a:pt x="5803" y="3183"/>
                      <a:pt x="5691" y="3602"/>
                    </a:cubicBezTo>
                    <a:cubicBezTo>
                      <a:pt x="5524" y="4215"/>
                      <a:pt x="5161" y="4745"/>
                      <a:pt x="4631" y="5108"/>
                    </a:cubicBezTo>
                    <a:cubicBezTo>
                      <a:pt x="4131" y="5484"/>
                      <a:pt x="3571" y="5653"/>
                      <a:pt x="3024" y="5653"/>
                    </a:cubicBezTo>
                    <a:cubicBezTo>
                      <a:pt x="1622" y="5653"/>
                      <a:pt x="307" y="4538"/>
                      <a:pt x="307" y="2932"/>
                    </a:cubicBezTo>
                    <a:cubicBezTo>
                      <a:pt x="307" y="1326"/>
                      <a:pt x="1622" y="211"/>
                      <a:pt x="3024" y="211"/>
                    </a:cubicBezTo>
                    <a:cubicBezTo>
                      <a:pt x="3571" y="211"/>
                      <a:pt x="4131" y="380"/>
                      <a:pt x="4631" y="756"/>
                    </a:cubicBezTo>
                    <a:cubicBezTo>
                      <a:pt x="5134" y="1118"/>
                      <a:pt x="5524" y="1649"/>
                      <a:pt x="5691" y="2234"/>
                    </a:cubicBezTo>
                    <a:cubicBezTo>
                      <a:pt x="5803" y="2681"/>
                      <a:pt x="5803" y="2932"/>
                      <a:pt x="5831" y="2932"/>
                    </a:cubicBezTo>
                    <a:cubicBezTo>
                      <a:pt x="5859" y="2876"/>
                      <a:pt x="5859" y="2820"/>
                      <a:pt x="5859" y="2765"/>
                    </a:cubicBezTo>
                    <a:cubicBezTo>
                      <a:pt x="5859" y="2597"/>
                      <a:pt x="5831" y="2430"/>
                      <a:pt x="5803" y="2262"/>
                    </a:cubicBezTo>
                    <a:cubicBezTo>
                      <a:pt x="5664" y="1593"/>
                      <a:pt x="5301" y="1035"/>
                      <a:pt x="4771" y="616"/>
                    </a:cubicBezTo>
                    <a:cubicBezTo>
                      <a:pt x="4255" y="211"/>
                      <a:pt x="3618" y="0"/>
                      <a:pt x="2971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2731;p42"/>
              <p:cNvSpPr/>
              <p:nvPr/>
            </p:nvSpPr>
            <p:spPr>
              <a:xfrm>
                <a:off x="4375650" y="1695150"/>
                <a:ext cx="151375" cy="147875"/>
              </a:xfrm>
              <a:custGeom>
                <a:avLst/>
                <a:gdLst/>
                <a:ahLst/>
                <a:cxnLst/>
                <a:rect l="l" t="t" r="r" b="b"/>
                <a:pathLst>
                  <a:path w="6055" h="5915" extrusionOk="0">
                    <a:moveTo>
                      <a:pt x="3214" y="237"/>
                    </a:moveTo>
                    <a:cubicBezTo>
                      <a:pt x="3764" y="237"/>
                      <a:pt x="4326" y="406"/>
                      <a:pt x="4827" y="781"/>
                    </a:cubicBezTo>
                    <a:cubicBezTo>
                      <a:pt x="5329" y="1144"/>
                      <a:pt x="5691" y="1674"/>
                      <a:pt x="5887" y="2288"/>
                    </a:cubicBezTo>
                    <a:cubicBezTo>
                      <a:pt x="5981" y="2664"/>
                      <a:pt x="5996" y="2901"/>
                      <a:pt x="6015" y="2967"/>
                    </a:cubicBezTo>
                    <a:lnTo>
                      <a:pt x="6015" y="2967"/>
                    </a:lnTo>
                    <a:cubicBezTo>
                      <a:pt x="5996" y="3022"/>
                      <a:pt x="5981" y="3275"/>
                      <a:pt x="5887" y="3627"/>
                    </a:cubicBezTo>
                    <a:cubicBezTo>
                      <a:pt x="5691" y="4241"/>
                      <a:pt x="5329" y="4771"/>
                      <a:pt x="4827" y="5134"/>
                    </a:cubicBezTo>
                    <a:cubicBezTo>
                      <a:pt x="4326" y="5509"/>
                      <a:pt x="3764" y="5678"/>
                      <a:pt x="3214" y="5678"/>
                    </a:cubicBezTo>
                    <a:cubicBezTo>
                      <a:pt x="1803" y="5678"/>
                      <a:pt x="474" y="4564"/>
                      <a:pt x="474" y="2957"/>
                    </a:cubicBezTo>
                    <a:cubicBezTo>
                      <a:pt x="474" y="1351"/>
                      <a:pt x="1803" y="237"/>
                      <a:pt x="3214" y="237"/>
                    </a:cubicBezTo>
                    <a:close/>
                    <a:moveTo>
                      <a:pt x="3156" y="0"/>
                    </a:moveTo>
                    <a:cubicBezTo>
                      <a:pt x="2250" y="0"/>
                      <a:pt x="1356" y="411"/>
                      <a:pt x="781" y="1200"/>
                    </a:cubicBezTo>
                    <a:cubicBezTo>
                      <a:pt x="0" y="2232"/>
                      <a:pt x="0" y="3683"/>
                      <a:pt x="781" y="4715"/>
                    </a:cubicBezTo>
                    <a:cubicBezTo>
                      <a:pt x="1356" y="5504"/>
                      <a:pt x="2250" y="5915"/>
                      <a:pt x="3156" y="5915"/>
                    </a:cubicBezTo>
                    <a:cubicBezTo>
                      <a:pt x="3788" y="5915"/>
                      <a:pt x="4427" y="5714"/>
                      <a:pt x="4966" y="5301"/>
                    </a:cubicBezTo>
                    <a:cubicBezTo>
                      <a:pt x="5468" y="4883"/>
                      <a:pt x="5831" y="4325"/>
                      <a:pt x="5970" y="3655"/>
                    </a:cubicBezTo>
                    <a:cubicBezTo>
                      <a:pt x="6026" y="3488"/>
                      <a:pt x="6026" y="3320"/>
                      <a:pt x="6026" y="3153"/>
                    </a:cubicBezTo>
                    <a:cubicBezTo>
                      <a:pt x="6026" y="3013"/>
                      <a:pt x="6054" y="2985"/>
                      <a:pt x="6026" y="2957"/>
                    </a:cubicBezTo>
                    <a:cubicBezTo>
                      <a:pt x="6026" y="2922"/>
                      <a:pt x="6026" y="2854"/>
                      <a:pt x="6026" y="2762"/>
                    </a:cubicBezTo>
                    <a:cubicBezTo>
                      <a:pt x="6026" y="2595"/>
                      <a:pt x="6026" y="2427"/>
                      <a:pt x="5970" y="2260"/>
                    </a:cubicBezTo>
                    <a:cubicBezTo>
                      <a:pt x="5831" y="1618"/>
                      <a:pt x="5468" y="1032"/>
                      <a:pt x="4966" y="614"/>
                    </a:cubicBezTo>
                    <a:cubicBezTo>
                      <a:pt x="4427" y="201"/>
                      <a:pt x="3788" y="0"/>
                      <a:pt x="3156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2732;p42"/>
              <p:cNvSpPr/>
              <p:nvPr/>
            </p:nvSpPr>
            <p:spPr>
              <a:xfrm>
                <a:off x="4136400" y="1695850"/>
                <a:ext cx="85125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80" extrusionOk="0">
                    <a:moveTo>
                      <a:pt x="1703" y="0"/>
                    </a:moveTo>
                    <a:cubicBezTo>
                      <a:pt x="754" y="0"/>
                      <a:pt x="1" y="84"/>
                      <a:pt x="1" y="167"/>
                    </a:cubicBezTo>
                    <a:cubicBezTo>
                      <a:pt x="1" y="223"/>
                      <a:pt x="754" y="279"/>
                      <a:pt x="1703" y="279"/>
                    </a:cubicBezTo>
                    <a:cubicBezTo>
                      <a:pt x="2651" y="279"/>
                      <a:pt x="3404" y="223"/>
                      <a:pt x="3404" y="140"/>
                    </a:cubicBezTo>
                    <a:cubicBezTo>
                      <a:pt x="3404" y="56"/>
                      <a:pt x="2651" y="0"/>
                      <a:pt x="1703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2733;p42"/>
              <p:cNvSpPr/>
              <p:nvPr/>
            </p:nvSpPr>
            <p:spPr>
              <a:xfrm>
                <a:off x="4353325" y="1740675"/>
                <a:ext cx="31400" cy="15225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609" extrusionOk="0">
                    <a:moveTo>
                      <a:pt x="541" y="0"/>
                    </a:moveTo>
                    <a:cubicBezTo>
                      <a:pt x="424" y="0"/>
                      <a:pt x="306" y="25"/>
                      <a:pt x="196" y="76"/>
                    </a:cubicBezTo>
                    <a:cubicBezTo>
                      <a:pt x="84" y="160"/>
                      <a:pt x="0" y="216"/>
                      <a:pt x="56" y="272"/>
                    </a:cubicBezTo>
                    <a:cubicBezTo>
                      <a:pt x="62" y="284"/>
                      <a:pt x="80" y="288"/>
                      <a:pt x="108" y="288"/>
                    </a:cubicBezTo>
                    <a:cubicBezTo>
                      <a:pt x="170" y="288"/>
                      <a:pt x="279" y="267"/>
                      <a:pt x="411" y="267"/>
                    </a:cubicBezTo>
                    <a:cubicBezTo>
                      <a:pt x="491" y="267"/>
                      <a:pt x="579" y="275"/>
                      <a:pt x="670" y="300"/>
                    </a:cubicBezTo>
                    <a:cubicBezTo>
                      <a:pt x="987" y="379"/>
                      <a:pt x="1154" y="609"/>
                      <a:pt x="1218" y="609"/>
                    </a:cubicBezTo>
                    <a:cubicBezTo>
                      <a:pt x="1222" y="609"/>
                      <a:pt x="1225" y="608"/>
                      <a:pt x="1228" y="606"/>
                    </a:cubicBezTo>
                    <a:cubicBezTo>
                      <a:pt x="1256" y="606"/>
                      <a:pt x="1256" y="495"/>
                      <a:pt x="1200" y="383"/>
                    </a:cubicBezTo>
                    <a:cubicBezTo>
                      <a:pt x="1064" y="131"/>
                      <a:pt x="807" y="0"/>
                      <a:pt x="541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2734;p42"/>
              <p:cNvSpPr/>
              <p:nvPr/>
            </p:nvSpPr>
            <p:spPr>
              <a:xfrm>
                <a:off x="4227075" y="2569775"/>
                <a:ext cx="1021125" cy="613800"/>
              </a:xfrm>
              <a:custGeom>
                <a:avLst/>
                <a:gdLst/>
                <a:ahLst/>
                <a:cxnLst/>
                <a:rect l="l" t="t" r="r" b="b"/>
                <a:pathLst>
                  <a:path w="40845" h="24552" extrusionOk="0">
                    <a:moveTo>
                      <a:pt x="39506" y="1"/>
                    </a:moveTo>
                    <a:lnTo>
                      <a:pt x="25082" y="23073"/>
                    </a:lnTo>
                    <a:lnTo>
                      <a:pt x="1" y="22571"/>
                    </a:lnTo>
                    <a:lnTo>
                      <a:pt x="1" y="24329"/>
                    </a:lnTo>
                    <a:lnTo>
                      <a:pt x="26058" y="24552"/>
                    </a:lnTo>
                    <a:lnTo>
                      <a:pt x="40845" y="949"/>
                    </a:lnTo>
                    <a:lnTo>
                      <a:pt x="39506" y="1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2735;p42"/>
              <p:cNvSpPr/>
              <p:nvPr/>
            </p:nvSpPr>
            <p:spPr>
              <a:xfrm>
                <a:off x="4482350" y="2956875"/>
                <a:ext cx="209975" cy="172475"/>
              </a:xfrm>
              <a:custGeom>
                <a:avLst/>
                <a:gdLst/>
                <a:ahLst/>
                <a:cxnLst/>
                <a:rect l="l" t="t" r="r" b="b"/>
                <a:pathLst>
                  <a:path w="8399" h="6899" extrusionOk="0">
                    <a:moveTo>
                      <a:pt x="1898" y="1"/>
                    </a:moveTo>
                    <a:lnTo>
                      <a:pt x="1" y="5441"/>
                    </a:lnTo>
                    <a:lnTo>
                      <a:pt x="4660" y="6613"/>
                    </a:lnTo>
                    <a:cubicBezTo>
                      <a:pt x="4770" y="6640"/>
                      <a:pt x="4880" y="6653"/>
                      <a:pt x="4988" y="6653"/>
                    </a:cubicBezTo>
                    <a:cubicBezTo>
                      <a:pt x="5538" y="6653"/>
                      <a:pt x="6040" y="6312"/>
                      <a:pt x="6250" y="5776"/>
                    </a:cubicBezTo>
                    <a:lnTo>
                      <a:pt x="6864" y="4185"/>
                    </a:lnTo>
                    <a:cubicBezTo>
                      <a:pt x="7003" y="4967"/>
                      <a:pt x="7226" y="5748"/>
                      <a:pt x="7478" y="6501"/>
                    </a:cubicBezTo>
                    <a:cubicBezTo>
                      <a:pt x="7632" y="6743"/>
                      <a:pt x="7890" y="6898"/>
                      <a:pt x="8170" y="6898"/>
                    </a:cubicBezTo>
                    <a:cubicBezTo>
                      <a:pt x="8245" y="6898"/>
                      <a:pt x="8322" y="6887"/>
                      <a:pt x="8398" y="6864"/>
                    </a:cubicBezTo>
                    <a:lnTo>
                      <a:pt x="8398" y="3014"/>
                    </a:lnTo>
                    <a:lnTo>
                      <a:pt x="7143" y="1144"/>
                    </a:lnTo>
                    <a:lnTo>
                      <a:pt x="1898" y="1"/>
                    </a:ln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2736;p42"/>
              <p:cNvSpPr/>
              <p:nvPr/>
            </p:nvSpPr>
            <p:spPr>
              <a:xfrm>
                <a:off x="3519150" y="2055050"/>
                <a:ext cx="816750" cy="1303600"/>
              </a:xfrm>
              <a:custGeom>
                <a:avLst/>
                <a:gdLst/>
                <a:ahLst/>
                <a:cxnLst/>
                <a:rect l="l" t="t" r="r" b="b"/>
                <a:pathLst>
                  <a:path w="32670" h="52144" extrusionOk="0">
                    <a:moveTo>
                      <a:pt x="19976" y="0"/>
                    </a:moveTo>
                    <a:cubicBezTo>
                      <a:pt x="19976" y="0"/>
                      <a:pt x="13057" y="1758"/>
                      <a:pt x="10964" y="4855"/>
                    </a:cubicBezTo>
                    <a:cubicBezTo>
                      <a:pt x="8872" y="7979"/>
                      <a:pt x="6501" y="13168"/>
                      <a:pt x="3962" y="23212"/>
                    </a:cubicBezTo>
                    <a:cubicBezTo>
                      <a:pt x="1730" y="32000"/>
                      <a:pt x="0" y="46006"/>
                      <a:pt x="2427" y="49298"/>
                    </a:cubicBezTo>
                    <a:cubicBezTo>
                      <a:pt x="4073" y="51558"/>
                      <a:pt x="5134" y="52143"/>
                      <a:pt x="5134" y="52143"/>
                    </a:cubicBezTo>
                    <a:lnTo>
                      <a:pt x="10490" y="50218"/>
                    </a:lnTo>
                    <a:cubicBezTo>
                      <a:pt x="15651" y="48377"/>
                      <a:pt x="20394" y="45504"/>
                      <a:pt x="24440" y="41821"/>
                    </a:cubicBezTo>
                    <a:lnTo>
                      <a:pt x="32670" y="34316"/>
                    </a:lnTo>
                    <a:lnTo>
                      <a:pt x="28318" y="30912"/>
                    </a:lnTo>
                    <a:cubicBezTo>
                      <a:pt x="28318" y="30912"/>
                      <a:pt x="31638" y="13029"/>
                      <a:pt x="30745" y="6780"/>
                    </a:cubicBezTo>
                    <a:cubicBezTo>
                      <a:pt x="29964" y="1311"/>
                      <a:pt x="19976" y="0"/>
                      <a:pt x="19976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2737;p42"/>
              <p:cNvSpPr/>
              <p:nvPr/>
            </p:nvSpPr>
            <p:spPr>
              <a:xfrm>
                <a:off x="3722100" y="1912500"/>
                <a:ext cx="609625" cy="330800"/>
              </a:xfrm>
              <a:custGeom>
                <a:avLst/>
                <a:gdLst/>
                <a:ahLst/>
                <a:cxnLst/>
                <a:rect l="l" t="t" r="r" b="b"/>
                <a:pathLst>
                  <a:path w="24385" h="13232" extrusionOk="0">
                    <a:moveTo>
                      <a:pt x="10889" y="0"/>
                    </a:moveTo>
                    <a:cubicBezTo>
                      <a:pt x="10270" y="0"/>
                      <a:pt x="9661" y="132"/>
                      <a:pt x="9124" y="429"/>
                    </a:cubicBezTo>
                    <a:cubicBezTo>
                      <a:pt x="8036" y="1015"/>
                      <a:pt x="7366" y="2382"/>
                      <a:pt x="7812" y="3498"/>
                    </a:cubicBezTo>
                    <a:cubicBezTo>
                      <a:pt x="7683" y="3487"/>
                      <a:pt x="7554" y="3482"/>
                      <a:pt x="7426" y="3482"/>
                    </a:cubicBezTo>
                    <a:cubicBezTo>
                      <a:pt x="5265" y="3482"/>
                      <a:pt x="3329" y="4999"/>
                      <a:pt x="2065" y="6790"/>
                    </a:cubicBezTo>
                    <a:cubicBezTo>
                      <a:pt x="810" y="8548"/>
                      <a:pt x="1" y="11198"/>
                      <a:pt x="2316" y="12621"/>
                    </a:cubicBezTo>
                    <a:cubicBezTo>
                      <a:pt x="2955" y="12976"/>
                      <a:pt x="3654" y="13170"/>
                      <a:pt x="4378" y="13170"/>
                    </a:cubicBezTo>
                    <a:cubicBezTo>
                      <a:pt x="4509" y="13170"/>
                      <a:pt x="4640" y="13164"/>
                      <a:pt x="4771" y="13151"/>
                    </a:cubicBezTo>
                    <a:cubicBezTo>
                      <a:pt x="8426" y="12844"/>
                      <a:pt x="10993" y="11756"/>
                      <a:pt x="13671" y="11087"/>
                    </a:cubicBezTo>
                    <a:cubicBezTo>
                      <a:pt x="14363" y="10919"/>
                      <a:pt x="15060" y="10838"/>
                      <a:pt x="15754" y="10838"/>
                    </a:cubicBezTo>
                    <a:cubicBezTo>
                      <a:pt x="17944" y="10838"/>
                      <a:pt x="20094" y="11641"/>
                      <a:pt x="21874" y="13040"/>
                    </a:cubicBezTo>
                    <a:lnTo>
                      <a:pt x="21957" y="13095"/>
                    </a:lnTo>
                    <a:cubicBezTo>
                      <a:pt x="22125" y="13198"/>
                      <a:pt x="22357" y="13232"/>
                      <a:pt x="22593" y="13232"/>
                    </a:cubicBezTo>
                    <a:cubicBezTo>
                      <a:pt x="23064" y="13232"/>
                      <a:pt x="23547" y="13095"/>
                      <a:pt x="23547" y="13095"/>
                    </a:cubicBezTo>
                    <a:cubicBezTo>
                      <a:pt x="24384" y="12370"/>
                      <a:pt x="22487" y="8520"/>
                      <a:pt x="21985" y="7543"/>
                    </a:cubicBezTo>
                    <a:cubicBezTo>
                      <a:pt x="21483" y="6567"/>
                      <a:pt x="20562" y="5870"/>
                      <a:pt x="19697" y="5228"/>
                    </a:cubicBezTo>
                    <a:lnTo>
                      <a:pt x="15764" y="2243"/>
                    </a:lnTo>
                    <a:cubicBezTo>
                      <a:pt x="14843" y="1461"/>
                      <a:pt x="13783" y="820"/>
                      <a:pt x="12667" y="345"/>
                    </a:cubicBezTo>
                    <a:cubicBezTo>
                      <a:pt x="12103" y="125"/>
                      <a:pt x="11491" y="0"/>
                      <a:pt x="10889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2738;p42"/>
              <p:cNvSpPr/>
              <p:nvPr/>
            </p:nvSpPr>
            <p:spPr>
              <a:xfrm>
                <a:off x="3830225" y="2271250"/>
                <a:ext cx="703075" cy="852350"/>
              </a:xfrm>
              <a:custGeom>
                <a:avLst/>
                <a:gdLst/>
                <a:ahLst/>
                <a:cxnLst/>
                <a:rect l="l" t="t" r="r" b="b"/>
                <a:pathLst>
                  <a:path w="28123" h="34094" extrusionOk="0">
                    <a:moveTo>
                      <a:pt x="5385" y="1"/>
                    </a:moveTo>
                    <a:lnTo>
                      <a:pt x="809" y="21455"/>
                    </a:lnTo>
                    <a:cubicBezTo>
                      <a:pt x="0" y="25194"/>
                      <a:pt x="2092" y="28960"/>
                      <a:pt x="5691" y="30271"/>
                    </a:cubicBezTo>
                    <a:lnTo>
                      <a:pt x="25639" y="34094"/>
                    </a:lnTo>
                    <a:lnTo>
                      <a:pt x="28122" y="26672"/>
                    </a:lnTo>
                    <a:lnTo>
                      <a:pt x="11941" y="21623"/>
                    </a:lnTo>
                    <a:lnTo>
                      <a:pt x="16684" y="894"/>
                    </a:lnTo>
                    <a:lnTo>
                      <a:pt x="5385" y="1"/>
                    </a:ln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2739;p42"/>
              <p:cNvSpPr/>
              <p:nvPr/>
            </p:nvSpPr>
            <p:spPr>
              <a:xfrm>
                <a:off x="3846250" y="2144300"/>
                <a:ext cx="691225" cy="982775"/>
              </a:xfrm>
              <a:custGeom>
                <a:avLst/>
                <a:gdLst/>
                <a:ahLst/>
                <a:cxnLst/>
                <a:rect l="l" t="t" r="r" b="b"/>
                <a:pathLst>
                  <a:path w="27649" h="39311" extrusionOk="0">
                    <a:moveTo>
                      <a:pt x="10334" y="0"/>
                    </a:moveTo>
                    <a:cubicBezTo>
                      <a:pt x="10303" y="0"/>
                      <a:pt x="10271" y="1"/>
                      <a:pt x="10240" y="1"/>
                    </a:cubicBezTo>
                    <a:cubicBezTo>
                      <a:pt x="8649" y="113"/>
                      <a:pt x="7171" y="866"/>
                      <a:pt x="6166" y="2094"/>
                    </a:cubicBezTo>
                    <a:cubicBezTo>
                      <a:pt x="5218" y="3210"/>
                      <a:pt x="4520" y="4521"/>
                      <a:pt x="4102" y="5916"/>
                    </a:cubicBezTo>
                    <a:cubicBezTo>
                      <a:pt x="3711" y="7199"/>
                      <a:pt x="3432" y="8483"/>
                      <a:pt x="3209" y="9794"/>
                    </a:cubicBezTo>
                    <a:cubicBezTo>
                      <a:pt x="2261" y="14788"/>
                      <a:pt x="1479" y="18833"/>
                      <a:pt x="949" y="21623"/>
                    </a:cubicBezTo>
                    <a:cubicBezTo>
                      <a:pt x="698" y="22990"/>
                      <a:pt x="503" y="24078"/>
                      <a:pt x="363" y="24831"/>
                    </a:cubicBezTo>
                    <a:lnTo>
                      <a:pt x="224" y="25668"/>
                    </a:lnTo>
                    <a:cubicBezTo>
                      <a:pt x="168" y="25864"/>
                      <a:pt x="168" y="25947"/>
                      <a:pt x="168" y="25947"/>
                    </a:cubicBezTo>
                    <a:cubicBezTo>
                      <a:pt x="168" y="25947"/>
                      <a:pt x="196" y="25864"/>
                      <a:pt x="252" y="25668"/>
                    </a:cubicBezTo>
                    <a:cubicBezTo>
                      <a:pt x="280" y="25473"/>
                      <a:pt x="336" y="25194"/>
                      <a:pt x="419" y="24831"/>
                    </a:cubicBezTo>
                    <a:lnTo>
                      <a:pt x="1061" y="21651"/>
                    </a:lnTo>
                    <a:cubicBezTo>
                      <a:pt x="1619" y="18833"/>
                      <a:pt x="2400" y="14816"/>
                      <a:pt x="3377" y="9850"/>
                    </a:cubicBezTo>
                    <a:cubicBezTo>
                      <a:pt x="3628" y="8538"/>
                      <a:pt x="3935" y="7255"/>
                      <a:pt x="4297" y="5972"/>
                    </a:cubicBezTo>
                    <a:cubicBezTo>
                      <a:pt x="4716" y="4605"/>
                      <a:pt x="5413" y="3349"/>
                      <a:pt x="6334" y="2261"/>
                    </a:cubicBezTo>
                    <a:cubicBezTo>
                      <a:pt x="7310" y="1089"/>
                      <a:pt x="8733" y="364"/>
                      <a:pt x="10268" y="280"/>
                    </a:cubicBezTo>
                    <a:cubicBezTo>
                      <a:pt x="10328" y="278"/>
                      <a:pt x="10388" y="277"/>
                      <a:pt x="10448" y="277"/>
                    </a:cubicBezTo>
                    <a:cubicBezTo>
                      <a:pt x="11999" y="277"/>
                      <a:pt x="13460" y="968"/>
                      <a:pt x="14480" y="2149"/>
                    </a:cubicBezTo>
                    <a:cubicBezTo>
                      <a:pt x="15010" y="2791"/>
                      <a:pt x="15401" y="3544"/>
                      <a:pt x="15596" y="4353"/>
                    </a:cubicBezTo>
                    <a:cubicBezTo>
                      <a:pt x="15680" y="4772"/>
                      <a:pt x="15736" y="5190"/>
                      <a:pt x="15736" y="5609"/>
                    </a:cubicBezTo>
                    <a:cubicBezTo>
                      <a:pt x="15680" y="6027"/>
                      <a:pt x="15708" y="6474"/>
                      <a:pt x="15624" y="6892"/>
                    </a:cubicBezTo>
                    <a:cubicBezTo>
                      <a:pt x="15373" y="8622"/>
                      <a:pt x="15010" y="10380"/>
                      <a:pt x="14648" y="12165"/>
                    </a:cubicBezTo>
                    <a:cubicBezTo>
                      <a:pt x="13867" y="15736"/>
                      <a:pt x="13002" y="19419"/>
                      <a:pt x="12053" y="23157"/>
                    </a:cubicBezTo>
                    <a:cubicBezTo>
                      <a:pt x="11746" y="24357"/>
                      <a:pt x="11439" y="25557"/>
                      <a:pt x="11160" y="26645"/>
                    </a:cubicBezTo>
                    <a:lnTo>
                      <a:pt x="11132" y="26784"/>
                    </a:lnTo>
                    <a:lnTo>
                      <a:pt x="11272" y="26812"/>
                    </a:lnTo>
                    <a:lnTo>
                      <a:pt x="27325" y="31822"/>
                    </a:lnTo>
                    <a:lnTo>
                      <a:pt x="27325" y="31822"/>
                    </a:lnTo>
                    <a:cubicBezTo>
                      <a:pt x="26434" y="34333"/>
                      <a:pt x="25596" y="36739"/>
                      <a:pt x="24810" y="39041"/>
                    </a:cubicBezTo>
                    <a:lnTo>
                      <a:pt x="24810" y="39041"/>
                    </a:lnTo>
                    <a:lnTo>
                      <a:pt x="5162" y="35433"/>
                    </a:lnTo>
                    <a:cubicBezTo>
                      <a:pt x="4130" y="35182"/>
                      <a:pt x="3125" y="34763"/>
                      <a:pt x="2233" y="34178"/>
                    </a:cubicBezTo>
                    <a:cubicBezTo>
                      <a:pt x="1591" y="33731"/>
                      <a:pt x="1033" y="33145"/>
                      <a:pt x="615" y="32476"/>
                    </a:cubicBezTo>
                    <a:lnTo>
                      <a:pt x="419" y="32057"/>
                    </a:lnTo>
                    <a:lnTo>
                      <a:pt x="280" y="31695"/>
                    </a:lnTo>
                    <a:lnTo>
                      <a:pt x="168" y="31388"/>
                    </a:lnTo>
                    <a:lnTo>
                      <a:pt x="112" y="31109"/>
                    </a:lnTo>
                    <a:cubicBezTo>
                      <a:pt x="57" y="30941"/>
                      <a:pt x="57" y="30830"/>
                      <a:pt x="29" y="30718"/>
                    </a:cubicBezTo>
                    <a:cubicBezTo>
                      <a:pt x="29" y="30690"/>
                      <a:pt x="1" y="30634"/>
                      <a:pt x="1" y="30606"/>
                    </a:cubicBezTo>
                    <a:cubicBezTo>
                      <a:pt x="1" y="30606"/>
                      <a:pt x="1" y="30662"/>
                      <a:pt x="1" y="30774"/>
                    </a:cubicBezTo>
                    <a:cubicBezTo>
                      <a:pt x="29" y="30858"/>
                      <a:pt x="29" y="30997"/>
                      <a:pt x="57" y="31137"/>
                    </a:cubicBezTo>
                    <a:lnTo>
                      <a:pt x="112" y="31416"/>
                    </a:lnTo>
                    <a:cubicBezTo>
                      <a:pt x="140" y="31527"/>
                      <a:pt x="168" y="31639"/>
                      <a:pt x="224" y="31750"/>
                    </a:cubicBezTo>
                    <a:cubicBezTo>
                      <a:pt x="252" y="31862"/>
                      <a:pt x="308" y="32001"/>
                      <a:pt x="336" y="32141"/>
                    </a:cubicBezTo>
                    <a:lnTo>
                      <a:pt x="559" y="32532"/>
                    </a:lnTo>
                    <a:cubicBezTo>
                      <a:pt x="977" y="33229"/>
                      <a:pt x="1507" y="33843"/>
                      <a:pt x="2177" y="34289"/>
                    </a:cubicBezTo>
                    <a:cubicBezTo>
                      <a:pt x="3070" y="34903"/>
                      <a:pt x="4074" y="35349"/>
                      <a:pt x="5134" y="35600"/>
                    </a:cubicBezTo>
                    <a:cubicBezTo>
                      <a:pt x="9905" y="36521"/>
                      <a:pt x="16684" y="37804"/>
                      <a:pt x="24859" y="39311"/>
                    </a:cubicBezTo>
                    <a:lnTo>
                      <a:pt x="24942" y="39311"/>
                    </a:lnTo>
                    <a:lnTo>
                      <a:pt x="24970" y="39227"/>
                    </a:lnTo>
                    <a:lnTo>
                      <a:pt x="27593" y="31806"/>
                    </a:lnTo>
                    <a:lnTo>
                      <a:pt x="27649" y="31667"/>
                    </a:lnTo>
                    <a:lnTo>
                      <a:pt x="27509" y="31639"/>
                    </a:lnTo>
                    <a:lnTo>
                      <a:pt x="11448" y="26599"/>
                    </a:lnTo>
                    <a:lnTo>
                      <a:pt x="11448" y="26599"/>
                    </a:lnTo>
                    <a:cubicBezTo>
                      <a:pt x="11740" y="25545"/>
                      <a:pt x="12009" y="24393"/>
                      <a:pt x="12304" y="23241"/>
                    </a:cubicBezTo>
                    <a:cubicBezTo>
                      <a:pt x="13253" y="19503"/>
                      <a:pt x="14146" y="15820"/>
                      <a:pt x="14899" y="12249"/>
                    </a:cubicBezTo>
                    <a:cubicBezTo>
                      <a:pt x="15289" y="10463"/>
                      <a:pt x="15624" y="8678"/>
                      <a:pt x="15875" y="6948"/>
                    </a:cubicBezTo>
                    <a:cubicBezTo>
                      <a:pt x="15959" y="6502"/>
                      <a:pt x="15959" y="6055"/>
                      <a:pt x="15987" y="5637"/>
                    </a:cubicBezTo>
                    <a:cubicBezTo>
                      <a:pt x="15987" y="5190"/>
                      <a:pt x="15931" y="4744"/>
                      <a:pt x="15847" y="4326"/>
                    </a:cubicBezTo>
                    <a:cubicBezTo>
                      <a:pt x="15652" y="3461"/>
                      <a:pt x="15234" y="2652"/>
                      <a:pt x="14676" y="1982"/>
                    </a:cubicBezTo>
                    <a:cubicBezTo>
                      <a:pt x="13580" y="722"/>
                      <a:pt x="12001" y="0"/>
                      <a:pt x="10334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2740;p42"/>
              <p:cNvSpPr/>
              <p:nvPr/>
            </p:nvSpPr>
            <p:spPr>
              <a:xfrm>
                <a:off x="4057600" y="2812100"/>
                <a:ext cx="72550" cy="69475"/>
              </a:xfrm>
              <a:custGeom>
                <a:avLst/>
                <a:gdLst/>
                <a:ahLst/>
                <a:cxnLst/>
                <a:rect l="l" t="t" r="r" b="b"/>
                <a:pathLst>
                  <a:path w="2902" h="2779" extrusionOk="0">
                    <a:moveTo>
                      <a:pt x="2649" y="0"/>
                    </a:moveTo>
                    <a:cubicBezTo>
                      <a:pt x="2545" y="0"/>
                      <a:pt x="2413" y="12"/>
                      <a:pt x="2260" y="44"/>
                    </a:cubicBezTo>
                    <a:cubicBezTo>
                      <a:pt x="1228" y="323"/>
                      <a:pt x="391" y="1105"/>
                      <a:pt x="112" y="2137"/>
                    </a:cubicBezTo>
                    <a:cubicBezTo>
                      <a:pt x="0" y="2527"/>
                      <a:pt x="28" y="2779"/>
                      <a:pt x="56" y="2779"/>
                    </a:cubicBezTo>
                    <a:cubicBezTo>
                      <a:pt x="112" y="2779"/>
                      <a:pt x="140" y="2555"/>
                      <a:pt x="279" y="2221"/>
                    </a:cubicBezTo>
                    <a:cubicBezTo>
                      <a:pt x="642" y="1300"/>
                      <a:pt x="1395" y="574"/>
                      <a:pt x="2316" y="268"/>
                    </a:cubicBezTo>
                    <a:cubicBezTo>
                      <a:pt x="2678" y="128"/>
                      <a:pt x="2902" y="100"/>
                      <a:pt x="2902" y="44"/>
                    </a:cubicBezTo>
                    <a:cubicBezTo>
                      <a:pt x="2902" y="27"/>
                      <a:pt x="2809" y="0"/>
                      <a:pt x="2649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2741;p42"/>
              <p:cNvSpPr/>
              <p:nvPr/>
            </p:nvSpPr>
            <p:spPr>
              <a:xfrm>
                <a:off x="3799525" y="2264275"/>
                <a:ext cx="366900" cy="842100"/>
              </a:xfrm>
              <a:custGeom>
                <a:avLst/>
                <a:gdLst/>
                <a:ahLst/>
                <a:cxnLst/>
                <a:rect l="l" t="t" r="r" b="b"/>
                <a:pathLst>
                  <a:path w="14676" h="33684" extrusionOk="0">
                    <a:moveTo>
                      <a:pt x="6166" y="1"/>
                    </a:moveTo>
                    <a:cubicBezTo>
                      <a:pt x="3767" y="7422"/>
                      <a:pt x="2316" y="15150"/>
                      <a:pt x="1340" y="22906"/>
                    </a:cubicBezTo>
                    <a:cubicBezTo>
                      <a:pt x="1144" y="24692"/>
                      <a:pt x="949" y="26505"/>
                      <a:pt x="1256" y="28291"/>
                    </a:cubicBezTo>
                    <a:cubicBezTo>
                      <a:pt x="1563" y="30076"/>
                      <a:pt x="2428" y="31806"/>
                      <a:pt x="3934" y="32810"/>
                    </a:cubicBezTo>
                    <a:cubicBezTo>
                      <a:pt x="4915" y="33426"/>
                      <a:pt x="6082" y="33683"/>
                      <a:pt x="7251" y="33683"/>
                    </a:cubicBezTo>
                    <a:cubicBezTo>
                      <a:pt x="7778" y="33683"/>
                      <a:pt x="8305" y="33631"/>
                      <a:pt x="8817" y="33536"/>
                    </a:cubicBezTo>
                    <a:cubicBezTo>
                      <a:pt x="10491" y="33229"/>
                      <a:pt x="13141" y="32866"/>
                      <a:pt x="14675" y="32141"/>
                    </a:cubicBezTo>
                    <a:lnTo>
                      <a:pt x="5748" y="30299"/>
                    </a:lnTo>
                    <a:cubicBezTo>
                      <a:pt x="5748" y="30299"/>
                      <a:pt x="1" y="29964"/>
                      <a:pt x="2484" y="18944"/>
                    </a:cubicBezTo>
                    <a:cubicBezTo>
                      <a:pt x="4938" y="7925"/>
                      <a:pt x="6166" y="2"/>
                      <a:pt x="616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2742;p42"/>
              <p:cNvSpPr/>
              <p:nvPr/>
            </p:nvSpPr>
            <p:spPr>
              <a:xfrm>
                <a:off x="3762550" y="2098275"/>
                <a:ext cx="308325" cy="181150"/>
              </a:xfrm>
              <a:custGeom>
                <a:avLst/>
                <a:gdLst/>
                <a:ahLst/>
                <a:cxnLst/>
                <a:rect l="l" t="t" r="r" b="b"/>
                <a:pathLst>
                  <a:path w="12333" h="7246" extrusionOk="0">
                    <a:moveTo>
                      <a:pt x="12332" y="1"/>
                    </a:moveTo>
                    <a:lnTo>
                      <a:pt x="12332" y="1"/>
                    </a:lnTo>
                    <a:cubicBezTo>
                      <a:pt x="7813" y="308"/>
                      <a:pt x="3488" y="2037"/>
                      <a:pt x="29" y="4967"/>
                    </a:cubicBezTo>
                    <a:lnTo>
                      <a:pt x="29" y="4799"/>
                    </a:lnTo>
                    <a:lnTo>
                      <a:pt x="29" y="4799"/>
                    </a:lnTo>
                    <a:cubicBezTo>
                      <a:pt x="1" y="5692"/>
                      <a:pt x="85" y="6780"/>
                      <a:pt x="866" y="7143"/>
                    </a:cubicBezTo>
                    <a:cubicBezTo>
                      <a:pt x="1024" y="7214"/>
                      <a:pt x="1187" y="7246"/>
                      <a:pt x="1351" y="7246"/>
                    </a:cubicBezTo>
                    <a:cubicBezTo>
                      <a:pt x="2026" y="7246"/>
                      <a:pt x="2727" y="6716"/>
                      <a:pt x="3265" y="6222"/>
                    </a:cubicBezTo>
                    <a:cubicBezTo>
                      <a:pt x="5971" y="3711"/>
                      <a:pt x="9012" y="1619"/>
                      <a:pt x="1233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2743;p42"/>
              <p:cNvSpPr/>
              <p:nvPr/>
            </p:nvSpPr>
            <p:spPr>
              <a:xfrm>
                <a:off x="3758375" y="2093850"/>
                <a:ext cx="442225" cy="119550"/>
              </a:xfrm>
              <a:custGeom>
                <a:avLst/>
                <a:gdLst/>
                <a:ahLst/>
                <a:cxnLst/>
                <a:rect l="l" t="t" r="r" b="b"/>
                <a:pathLst>
                  <a:path w="17689" h="4782" extrusionOk="0">
                    <a:moveTo>
                      <a:pt x="11453" y="1"/>
                    </a:moveTo>
                    <a:cubicBezTo>
                      <a:pt x="10475" y="1"/>
                      <a:pt x="9495" y="148"/>
                      <a:pt x="8565" y="429"/>
                    </a:cubicBezTo>
                    <a:cubicBezTo>
                      <a:pt x="7366" y="820"/>
                      <a:pt x="6222" y="1322"/>
                      <a:pt x="5134" y="1963"/>
                    </a:cubicBezTo>
                    <a:lnTo>
                      <a:pt x="2483" y="3470"/>
                    </a:lnTo>
                    <a:cubicBezTo>
                      <a:pt x="1730" y="3916"/>
                      <a:pt x="1116" y="4223"/>
                      <a:pt x="670" y="4446"/>
                    </a:cubicBezTo>
                    <a:cubicBezTo>
                      <a:pt x="447" y="4530"/>
                      <a:pt x="224" y="4642"/>
                      <a:pt x="0" y="4781"/>
                    </a:cubicBezTo>
                    <a:cubicBezTo>
                      <a:pt x="252" y="4725"/>
                      <a:pt x="503" y="4642"/>
                      <a:pt x="726" y="4530"/>
                    </a:cubicBezTo>
                    <a:cubicBezTo>
                      <a:pt x="1368" y="4279"/>
                      <a:pt x="1981" y="3972"/>
                      <a:pt x="2595" y="3665"/>
                    </a:cubicBezTo>
                    <a:cubicBezTo>
                      <a:pt x="3348" y="3247"/>
                      <a:pt x="4241" y="2745"/>
                      <a:pt x="5245" y="2187"/>
                    </a:cubicBezTo>
                    <a:cubicBezTo>
                      <a:pt x="6334" y="1573"/>
                      <a:pt x="7477" y="1099"/>
                      <a:pt x="8649" y="708"/>
                    </a:cubicBezTo>
                    <a:cubicBezTo>
                      <a:pt x="9557" y="427"/>
                      <a:pt x="10499" y="280"/>
                      <a:pt x="11448" y="280"/>
                    </a:cubicBezTo>
                    <a:cubicBezTo>
                      <a:pt x="11724" y="280"/>
                      <a:pt x="12000" y="292"/>
                      <a:pt x="12276" y="317"/>
                    </a:cubicBezTo>
                    <a:cubicBezTo>
                      <a:pt x="13280" y="401"/>
                      <a:pt x="14257" y="624"/>
                      <a:pt x="15205" y="987"/>
                    </a:cubicBezTo>
                    <a:cubicBezTo>
                      <a:pt x="16767" y="1579"/>
                      <a:pt x="17575" y="2301"/>
                      <a:pt x="17655" y="2301"/>
                    </a:cubicBezTo>
                    <a:cubicBezTo>
                      <a:pt x="17658" y="2301"/>
                      <a:pt x="17660" y="2300"/>
                      <a:pt x="17661" y="2298"/>
                    </a:cubicBezTo>
                    <a:cubicBezTo>
                      <a:pt x="17688" y="2270"/>
                      <a:pt x="17633" y="2242"/>
                      <a:pt x="17521" y="2131"/>
                    </a:cubicBezTo>
                    <a:cubicBezTo>
                      <a:pt x="17382" y="2019"/>
                      <a:pt x="17242" y="1908"/>
                      <a:pt x="17075" y="1796"/>
                    </a:cubicBezTo>
                    <a:cubicBezTo>
                      <a:pt x="16517" y="1378"/>
                      <a:pt x="15931" y="1043"/>
                      <a:pt x="15289" y="792"/>
                    </a:cubicBezTo>
                    <a:cubicBezTo>
                      <a:pt x="14341" y="401"/>
                      <a:pt x="13336" y="150"/>
                      <a:pt x="12304" y="38"/>
                    </a:cubicBezTo>
                    <a:cubicBezTo>
                      <a:pt x="12021" y="13"/>
                      <a:pt x="11737" y="1"/>
                      <a:pt x="11453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2744;p42"/>
              <p:cNvSpPr/>
              <p:nvPr/>
            </p:nvSpPr>
            <p:spPr>
              <a:xfrm>
                <a:off x="3920200" y="2004825"/>
                <a:ext cx="349450" cy="174425"/>
              </a:xfrm>
              <a:custGeom>
                <a:avLst/>
                <a:gdLst/>
                <a:ahLst/>
                <a:cxnLst/>
                <a:rect l="l" t="t" r="r" b="b"/>
                <a:pathLst>
                  <a:path w="13978" h="6977" extrusionOk="0">
                    <a:moveTo>
                      <a:pt x="28" y="0"/>
                    </a:moveTo>
                    <a:cubicBezTo>
                      <a:pt x="0" y="56"/>
                      <a:pt x="893" y="168"/>
                      <a:pt x="2288" y="530"/>
                    </a:cubicBezTo>
                    <a:cubicBezTo>
                      <a:pt x="5915" y="1423"/>
                      <a:pt x="9290" y="3125"/>
                      <a:pt x="12220" y="5469"/>
                    </a:cubicBezTo>
                    <a:cubicBezTo>
                      <a:pt x="13285" y="6343"/>
                      <a:pt x="13922" y="6976"/>
                      <a:pt x="13975" y="6976"/>
                    </a:cubicBezTo>
                    <a:cubicBezTo>
                      <a:pt x="13976" y="6976"/>
                      <a:pt x="13977" y="6976"/>
                      <a:pt x="13977" y="6975"/>
                    </a:cubicBezTo>
                    <a:cubicBezTo>
                      <a:pt x="13866" y="6780"/>
                      <a:pt x="13726" y="6640"/>
                      <a:pt x="13587" y="6501"/>
                    </a:cubicBezTo>
                    <a:cubicBezTo>
                      <a:pt x="13168" y="6082"/>
                      <a:pt x="12750" y="5692"/>
                      <a:pt x="12331" y="5329"/>
                    </a:cubicBezTo>
                    <a:cubicBezTo>
                      <a:pt x="9458" y="2846"/>
                      <a:pt x="6026" y="1144"/>
                      <a:pt x="2316" y="335"/>
                    </a:cubicBezTo>
                    <a:cubicBezTo>
                      <a:pt x="1758" y="196"/>
                      <a:pt x="1200" y="112"/>
                      <a:pt x="642" y="56"/>
                    </a:cubicBezTo>
                    <a:cubicBezTo>
                      <a:pt x="419" y="0"/>
                      <a:pt x="223" y="0"/>
                      <a:pt x="28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2745;p42"/>
              <p:cNvSpPr/>
              <p:nvPr/>
            </p:nvSpPr>
            <p:spPr>
              <a:xfrm>
                <a:off x="4294025" y="2230800"/>
                <a:ext cx="47450" cy="382250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5290" extrusionOk="0">
                    <a:moveTo>
                      <a:pt x="1154" y="10932"/>
                    </a:moveTo>
                    <a:cubicBezTo>
                      <a:pt x="1298" y="10932"/>
                      <a:pt x="1435" y="11011"/>
                      <a:pt x="1507" y="11132"/>
                    </a:cubicBezTo>
                    <a:cubicBezTo>
                      <a:pt x="1612" y="11237"/>
                      <a:pt x="1619" y="11414"/>
                      <a:pt x="1528" y="11528"/>
                    </a:cubicBezTo>
                    <a:lnTo>
                      <a:pt x="1528" y="11528"/>
                    </a:lnTo>
                    <a:cubicBezTo>
                      <a:pt x="1521" y="11528"/>
                      <a:pt x="1514" y="11528"/>
                      <a:pt x="1507" y="11528"/>
                    </a:cubicBezTo>
                    <a:cubicBezTo>
                      <a:pt x="1325" y="11528"/>
                      <a:pt x="1183" y="11449"/>
                      <a:pt x="1061" y="11328"/>
                    </a:cubicBezTo>
                    <a:cubicBezTo>
                      <a:pt x="988" y="11225"/>
                      <a:pt x="922" y="11122"/>
                      <a:pt x="872" y="11015"/>
                    </a:cubicBezTo>
                    <a:lnTo>
                      <a:pt x="872" y="11015"/>
                    </a:lnTo>
                    <a:cubicBezTo>
                      <a:pt x="940" y="10981"/>
                      <a:pt x="1012" y="10955"/>
                      <a:pt x="1089" y="10937"/>
                    </a:cubicBezTo>
                    <a:cubicBezTo>
                      <a:pt x="1111" y="10934"/>
                      <a:pt x="1132" y="10932"/>
                      <a:pt x="1154" y="10932"/>
                    </a:cubicBezTo>
                    <a:close/>
                    <a:moveTo>
                      <a:pt x="85" y="1"/>
                    </a:moveTo>
                    <a:cubicBezTo>
                      <a:pt x="57" y="252"/>
                      <a:pt x="57" y="475"/>
                      <a:pt x="85" y="726"/>
                    </a:cubicBezTo>
                    <a:cubicBezTo>
                      <a:pt x="85" y="1256"/>
                      <a:pt x="112" y="1898"/>
                      <a:pt x="140" y="2679"/>
                    </a:cubicBezTo>
                    <a:cubicBezTo>
                      <a:pt x="196" y="4353"/>
                      <a:pt x="308" y="6641"/>
                      <a:pt x="419" y="9179"/>
                    </a:cubicBezTo>
                    <a:cubicBezTo>
                      <a:pt x="475" y="9710"/>
                      <a:pt x="475" y="10212"/>
                      <a:pt x="531" y="10742"/>
                    </a:cubicBezTo>
                    <a:cubicBezTo>
                      <a:pt x="538" y="10810"/>
                      <a:pt x="549" y="10876"/>
                      <a:pt x="566" y="10941"/>
                    </a:cubicBezTo>
                    <a:lnTo>
                      <a:pt x="566" y="10941"/>
                    </a:lnTo>
                    <a:cubicBezTo>
                      <a:pt x="366" y="11106"/>
                      <a:pt x="218" y="11341"/>
                      <a:pt x="168" y="11607"/>
                    </a:cubicBezTo>
                    <a:cubicBezTo>
                      <a:pt x="57" y="12248"/>
                      <a:pt x="1" y="12918"/>
                      <a:pt x="85" y="13560"/>
                    </a:cubicBezTo>
                    <a:cubicBezTo>
                      <a:pt x="140" y="14118"/>
                      <a:pt x="196" y="14536"/>
                      <a:pt x="252" y="14843"/>
                    </a:cubicBezTo>
                    <a:cubicBezTo>
                      <a:pt x="280" y="14982"/>
                      <a:pt x="308" y="15122"/>
                      <a:pt x="364" y="15289"/>
                    </a:cubicBezTo>
                    <a:cubicBezTo>
                      <a:pt x="391" y="15289"/>
                      <a:pt x="308" y="14648"/>
                      <a:pt x="252" y="13532"/>
                    </a:cubicBezTo>
                    <a:cubicBezTo>
                      <a:pt x="196" y="12918"/>
                      <a:pt x="252" y="12276"/>
                      <a:pt x="391" y="11635"/>
                    </a:cubicBezTo>
                    <a:cubicBezTo>
                      <a:pt x="421" y="11456"/>
                      <a:pt x="514" y="11294"/>
                      <a:pt x="649" y="11169"/>
                    </a:cubicBezTo>
                    <a:lnTo>
                      <a:pt x="649" y="11169"/>
                    </a:lnTo>
                    <a:cubicBezTo>
                      <a:pt x="703" y="11283"/>
                      <a:pt x="776" y="11392"/>
                      <a:pt x="866" y="11495"/>
                    </a:cubicBezTo>
                    <a:cubicBezTo>
                      <a:pt x="1004" y="11680"/>
                      <a:pt x="1220" y="11788"/>
                      <a:pt x="1464" y="11788"/>
                    </a:cubicBezTo>
                    <a:cubicBezTo>
                      <a:pt x="1515" y="11788"/>
                      <a:pt x="1566" y="11784"/>
                      <a:pt x="1619" y="11774"/>
                    </a:cubicBezTo>
                    <a:lnTo>
                      <a:pt x="1675" y="11774"/>
                    </a:lnTo>
                    <a:cubicBezTo>
                      <a:pt x="1870" y="11551"/>
                      <a:pt x="1898" y="11216"/>
                      <a:pt x="1731" y="10993"/>
                    </a:cubicBezTo>
                    <a:cubicBezTo>
                      <a:pt x="1592" y="10808"/>
                      <a:pt x="1396" y="10700"/>
                      <a:pt x="1174" y="10700"/>
                    </a:cubicBezTo>
                    <a:cubicBezTo>
                      <a:pt x="1128" y="10700"/>
                      <a:pt x="1081" y="10704"/>
                      <a:pt x="1033" y="10714"/>
                    </a:cubicBezTo>
                    <a:cubicBezTo>
                      <a:pt x="951" y="10730"/>
                      <a:pt x="872" y="10757"/>
                      <a:pt x="796" y="10794"/>
                    </a:cubicBezTo>
                    <a:lnTo>
                      <a:pt x="796" y="10794"/>
                    </a:lnTo>
                    <a:cubicBezTo>
                      <a:pt x="790" y="10767"/>
                      <a:pt x="785" y="10741"/>
                      <a:pt x="782" y="10714"/>
                    </a:cubicBezTo>
                    <a:cubicBezTo>
                      <a:pt x="726" y="10240"/>
                      <a:pt x="726" y="9682"/>
                      <a:pt x="698" y="9152"/>
                    </a:cubicBezTo>
                    <a:cubicBezTo>
                      <a:pt x="559" y="6641"/>
                      <a:pt x="419" y="4325"/>
                      <a:pt x="308" y="2679"/>
                    </a:cubicBezTo>
                    <a:cubicBezTo>
                      <a:pt x="252" y="1898"/>
                      <a:pt x="196" y="1228"/>
                      <a:pt x="168" y="726"/>
                    </a:cubicBezTo>
                    <a:cubicBezTo>
                      <a:pt x="168" y="475"/>
                      <a:pt x="140" y="224"/>
                      <a:pt x="85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2746;p42"/>
              <p:cNvSpPr/>
              <p:nvPr/>
            </p:nvSpPr>
            <p:spPr>
              <a:xfrm>
                <a:off x="3603525" y="3048950"/>
                <a:ext cx="482675" cy="282500"/>
              </a:xfrm>
              <a:custGeom>
                <a:avLst/>
                <a:gdLst/>
                <a:ahLst/>
                <a:cxnLst/>
                <a:rect l="l" t="t" r="r" b="b"/>
                <a:pathLst>
                  <a:path w="19307" h="11300" extrusionOk="0">
                    <a:moveTo>
                      <a:pt x="19307" y="0"/>
                    </a:moveTo>
                    <a:lnTo>
                      <a:pt x="19307" y="0"/>
                    </a:lnTo>
                    <a:cubicBezTo>
                      <a:pt x="19056" y="168"/>
                      <a:pt x="18833" y="363"/>
                      <a:pt x="18610" y="558"/>
                    </a:cubicBezTo>
                    <a:cubicBezTo>
                      <a:pt x="18163" y="893"/>
                      <a:pt x="17494" y="1395"/>
                      <a:pt x="16684" y="2009"/>
                    </a:cubicBezTo>
                    <a:cubicBezTo>
                      <a:pt x="14592" y="3599"/>
                      <a:pt x="12388" y="5078"/>
                      <a:pt x="10100" y="6417"/>
                    </a:cubicBezTo>
                    <a:cubicBezTo>
                      <a:pt x="7813" y="7756"/>
                      <a:pt x="5469" y="8956"/>
                      <a:pt x="3042" y="10016"/>
                    </a:cubicBezTo>
                    <a:cubicBezTo>
                      <a:pt x="2093" y="10435"/>
                      <a:pt x="1340" y="10741"/>
                      <a:pt x="810" y="10965"/>
                    </a:cubicBezTo>
                    <a:cubicBezTo>
                      <a:pt x="531" y="11048"/>
                      <a:pt x="252" y="11160"/>
                      <a:pt x="1" y="11299"/>
                    </a:cubicBezTo>
                    <a:cubicBezTo>
                      <a:pt x="280" y="11244"/>
                      <a:pt x="587" y="11160"/>
                      <a:pt x="838" y="11048"/>
                    </a:cubicBezTo>
                    <a:cubicBezTo>
                      <a:pt x="1396" y="10853"/>
                      <a:pt x="2177" y="10574"/>
                      <a:pt x="3098" y="10183"/>
                    </a:cubicBezTo>
                    <a:cubicBezTo>
                      <a:pt x="5581" y="9179"/>
                      <a:pt x="7952" y="8007"/>
                      <a:pt x="10240" y="6668"/>
                    </a:cubicBezTo>
                    <a:cubicBezTo>
                      <a:pt x="12528" y="5301"/>
                      <a:pt x="14732" y="3795"/>
                      <a:pt x="16824" y="2176"/>
                    </a:cubicBezTo>
                    <a:cubicBezTo>
                      <a:pt x="17633" y="1535"/>
                      <a:pt x="18247" y="1005"/>
                      <a:pt x="18665" y="614"/>
                    </a:cubicBezTo>
                    <a:cubicBezTo>
                      <a:pt x="18916" y="447"/>
                      <a:pt x="19112" y="223"/>
                      <a:pt x="19307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2747;p42"/>
              <p:cNvSpPr/>
              <p:nvPr/>
            </p:nvSpPr>
            <p:spPr>
              <a:xfrm>
                <a:off x="3653050" y="3309750"/>
                <a:ext cx="32800" cy="39875"/>
              </a:xfrm>
              <a:custGeom>
                <a:avLst/>
                <a:gdLst/>
                <a:ahLst/>
                <a:cxnLst/>
                <a:rect l="l" t="t" r="r" b="b"/>
                <a:pathLst>
                  <a:path w="1312" h="1595" extrusionOk="0">
                    <a:moveTo>
                      <a:pt x="65" y="1"/>
                    </a:moveTo>
                    <a:cubicBezTo>
                      <a:pt x="62" y="1"/>
                      <a:pt x="59" y="1"/>
                      <a:pt x="57" y="3"/>
                    </a:cubicBezTo>
                    <a:cubicBezTo>
                      <a:pt x="1" y="58"/>
                      <a:pt x="224" y="449"/>
                      <a:pt x="559" y="895"/>
                    </a:cubicBezTo>
                    <a:cubicBezTo>
                      <a:pt x="853" y="1296"/>
                      <a:pt x="1147" y="1595"/>
                      <a:pt x="1244" y="1595"/>
                    </a:cubicBezTo>
                    <a:cubicBezTo>
                      <a:pt x="1249" y="1595"/>
                      <a:pt x="1253" y="1594"/>
                      <a:pt x="1256" y="1593"/>
                    </a:cubicBezTo>
                    <a:cubicBezTo>
                      <a:pt x="1312" y="1537"/>
                      <a:pt x="1089" y="1146"/>
                      <a:pt x="754" y="700"/>
                    </a:cubicBezTo>
                    <a:cubicBezTo>
                      <a:pt x="460" y="299"/>
                      <a:pt x="141" y="1"/>
                      <a:pt x="65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2748;p42"/>
              <p:cNvSpPr/>
              <p:nvPr/>
            </p:nvSpPr>
            <p:spPr>
              <a:xfrm>
                <a:off x="3726300" y="3276275"/>
                <a:ext cx="39075" cy="40025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1601" extrusionOk="0">
                    <a:moveTo>
                      <a:pt x="91" y="1"/>
                    </a:moveTo>
                    <a:cubicBezTo>
                      <a:pt x="88" y="1"/>
                      <a:pt x="86" y="1"/>
                      <a:pt x="84" y="2"/>
                    </a:cubicBezTo>
                    <a:cubicBezTo>
                      <a:pt x="0" y="30"/>
                      <a:pt x="223" y="477"/>
                      <a:pt x="614" y="951"/>
                    </a:cubicBezTo>
                    <a:cubicBezTo>
                      <a:pt x="994" y="1356"/>
                      <a:pt x="1396" y="1600"/>
                      <a:pt x="1489" y="1600"/>
                    </a:cubicBezTo>
                    <a:cubicBezTo>
                      <a:pt x="1498" y="1600"/>
                      <a:pt x="1504" y="1598"/>
                      <a:pt x="1507" y="1593"/>
                    </a:cubicBezTo>
                    <a:cubicBezTo>
                      <a:pt x="1562" y="1509"/>
                      <a:pt x="1228" y="1174"/>
                      <a:pt x="837" y="756"/>
                    </a:cubicBezTo>
                    <a:cubicBezTo>
                      <a:pt x="434" y="352"/>
                      <a:pt x="160" y="1"/>
                      <a:pt x="9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2749;p42"/>
              <p:cNvSpPr/>
              <p:nvPr/>
            </p:nvSpPr>
            <p:spPr>
              <a:xfrm>
                <a:off x="3818350" y="3232250"/>
                <a:ext cx="47450" cy="50500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2020" extrusionOk="0">
                    <a:moveTo>
                      <a:pt x="71" y="1"/>
                    </a:moveTo>
                    <a:cubicBezTo>
                      <a:pt x="65" y="1"/>
                      <a:pt x="60" y="2"/>
                      <a:pt x="57" y="6"/>
                    </a:cubicBezTo>
                    <a:cubicBezTo>
                      <a:pt x="1" y="62"/>
                      <a:pt x="363" y="536"/>
                      <a:pt x="838" y="1094"/>
                    </a:cubicBezTo>
                    <a:cubicBezTo>
                      <a:pt x="1308" y="1642"/>
                      <a:pt x="1729" y="2020"/>
                      <a:pt x="1827" y="2020"/>
                    </a:cubicBezTo>
                    <a:cubicBezTo>
                      <a:pt x="1833" y="2020"/>
                      <a:pt x="1839" y="2018"/>
                      <a:pt x="1842" y="2014"/>
                    </a:cubicBezTo>
                    <a:cubicBezTo>
                      <a:pt x="1898" y="1959"/>
                      <a:pt x="1535" y="1484"/>
                      <a:pt x="1061" y="926"/>
                    </a:cubicBezTo>
                    <a:cubicBezTo>
                      <a:pt x="589" y="402"/>
                      <a:pt x="166" y="1"/>
                      <a:pt x="71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2750;p42"/>
              <p:cNvSpPr/>
              <p:nvPr/>
            </p:nvSpPr>
            <p:spPr>
              <a:xfrm>
                <a:off x="3922975" y="3168800"/>
                <a:ext cx="50250" cy="56750"/>
              </a:xfrm>
              <a:custGeom>
                <a:avLst/>
                <a:gdLst/>
                <a:ahLst/>
                <a:cxnLst/>
                <a:rect l="l" t="t" r="r" b="b"/>
                <a:pathLst>
                  <a:path w="2010" h="2270" extrusionOk="0">
                    <a:moveTo>
                      <a:pt x="69" y="0"/>
                    </a:moveTo>
                    <a:cubicBezTo>
                      <a:pt x="64" y="0"/>
                      <a:pt x="59" y="2"/>
                      <a:pt x="56" y="5"/>
                    </a:cubicBezTo>
                    <a:cubicBezTo>
                      <a:pt x="1" y="33"/>
                      <a:pt x="391" y="619"/>
                      <a:pt x="921" y="1233"/>
                    </a:cubicBezTo>
                    <a:cubicBezTo>
                      <a:pt x="1397" y="1813"/>
                      <a:pt x="1847" y="2269"/>
                      <a:pt x="1941" y="2269"/>
                    </a:cubicBezTo>
                    <a:cubicBezTo>
                      <a:pt x="1946" y="2269"/>
                      <a:pt x="1951" y="2268"/>
                      <a:pt x="1954" y="2265"/>
                    </a:cubicBezTo>
                    <a:cubicBezTo>
                      <a:pt x="2009" y="2237"/>
                      <a:pt x="1619" y="1651"/>
                      <a:pt x="1117" y="1037"/>
                    </a:cubicBezTo>
                    <a:cubicBezTo>
                      <a:pt x="615" y="456"/>
                      <a:pt x="163" y="0"/>
                      <a:pt x="69" y="0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2751;p42"/>
              <p:cNvSpPr/>
              <p:nvPr/>
            </p:nvSpPr>
            <p:spPr>
              <a:xfrm>
                <a:off x="4018525" y="3103900"/>
                <a:ext cx="54425" cy="47050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1882" extrusionOk="0">
                    <a:moveTo>
                      <a:pt x="69" y="1"/>
                    </a:moveTo>
                    <a:cubicBezTo>
                      <a:pt x="63" y="1"/>
                      <a:pt x="58" y="3"/>
                      <a:pt x="57" y="6"/>
                    </a:cubicBezTo>
                    <a:cubicBezTo>
                      <a:pt x="1" y="62"/>
                      <a:pt x="419" y="536"/>
                      <a:pt x="977" y="1039"/>
                    </a:cubicBezTo>
                    <a:cubicBezTo>
                      <a:pt x="1523" y="1533"/>
                      <a:pt x="1997" y="1881"/>
                      <a:pt x="2104" y="1881"/>
                    </a:cubicBezTo>
                    <a:cubicBezTo>
                      <a:pt x="2111" y="1881"/>
                      <a:pt x="2117" y="1879"/>
                      <a:pt x="2121" y="1876"/>
                    </a:cubicBezTo>
                    <a:cubicBezTo>
                      <a:pt x="2177" y="1820"/>
                      <a:pt x="1731" y="1345"/>
                      <a:pt x="1173" y="843"/>
                    </a:cubicBezTo>
                    <a:cubicBezTo>
                      <a:pt x="627" y="349"/>
                      <a:pt x="153" y="1"/>
                      <a:pt x="69" y="1"/>
                    </a:cubicBezTo>
                    <a:close/>
                  </a:path>
                </a:pathLst>
              </a:custGeom>
              <a:solidFill>
                <a:srgbClr val="0A1F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2752;p42"/>
              <p:cNvSpPr/>
              <p:nvPr/>
            </p:nvSpPr>
            <p:spPr>
              <a:xfrm>
                <a:off x="4964300" y="2049225"/>
                <a:ext cx="67675" cy="61175"/>
              </a:xfrm>
              <a:custGeom>
                <a:avLst/>
                <a:gdLst/>
                <a:ahLst/>
                <a:cxnLst/>
                <a:rect l="l" t="t" r="r" b="b"/>
                <a:pathLst>
                  <a:path w="2707" h="2447" extrusionOk="0">
                    <a:moveTo>
                      <a:pt x="1348" y="1"/>
                    </a:moveTo>
                    <a:cubicBezTo>
                      <a:pt x="789" y="1"/>
                      <a:pt x="287" y="385"/>
                      <a:pt x="168" y="931"/>
                    </a:cubicBezTo>
                    <a:cubicBezTo>
                      <a:pt x="1" y="1600"/>
                      <a:pt x="419" y="2270"/>
                      <a:pt x="1061" y="2409"/>
                    </a:cubicBezTo>
                    <a:cubicBezTo>
                      <a:pt x="1161" y="2434"/>
                      <a:pt x="1262" y="2446"/>
                      <a:pt x="1360" y="2446"/>
                    </a:cubicBezTo>
                    <a:cubicBezTo>
                      <a:pt x="1919" y="2446"/>
                      <a:pt x="2421" y="2062"/>
                      <a:pt x="2540" y="1516"/>
                    </a:cubicBezTo>
                    <a:cubicBezTo>
                      <a:pt x="2707" y="847"/>
                      <a:pt x="2288" y="177"/>
                      <a:pt x="1647" y="38"/>
                    </a:cubicBezTo>
                    <a:cubicBezTo>
                      <a:pt x="1547" y="13"/>
                      <a:pt x="1446" y="1"/>
                      <a:pt x="1348" y="1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2753;p42"/>
              <p:cNvSpPr/>
              <p:nvPr/>
            </p:nvSpPr>
            <p:spPr>
              <a:xfrm>
                <a:off x="4900875" y="1978925"/>
                <a:ext cx="195825" cy="66725"/>
              </a:xfrm>
              <a:custGeom>
                <a:avLst/>
                <a:gdLst/>
                <a:ahLst/>
                <a:cxnLst/>
                <a:rect l="l" t="t" r="r" b="b"/>
                <a:pathLst>
                  <a:path w="7833" h="2669" extrusionOk="0">
                    <a:moveTo>
                      <a:pt x="3935" y="0"/>
                    </a:moveTo>
                    <a:cubicBezTo>
                      <a:pt x="2676" y="0"/>
                      <a:pt x="1418" y="496"/>
                      <a:pt x="473" y="1483"/>
                    </a:cubicBezTo>
                    <a:cubicBezTo>
                      <a:pt x="1" y="1977"/>
                      <a:pt x="454" y="2669"/>
                      <a:pt x="980" y="2669"/>
                    </a:cubicBezTo>
                    <a:cubicBezTo>
                      <a:pt x="1138" y="2669"/>
                      <a:pt x="1302" y="2607"/>
                      <a:pt x="1450" y="2459"/>
                    </a:cubicBezTo>
                    <a:cubicBezTo>
                      <a:pt x="2115" y="1737"/>
                      <a:pt x="3017" y="1374"/>
                      <a:pt x="3924" y="1374"/>
                    </a:cubicBezTo>
                    <a:cubicBezTo>
                      <a:pt x="4803" y="1374"/>
                      <a:pt x="5687" y="1716"/>
                      <a:pt x="6360" y="2403"/>
                    </a:cubicBezTo>
                    <a:cubicBezTo>
                      <a:pt x="6499" y="2549"/>
                      <a:pt x="6658" y="2610"/>
                      <a:pt x="6814" y="2610"/>
                    </a:cubicBezTo>
                    <a:cubicBezTo>
                      <a:pt x="7345" y="2610"/>
                      <a:pt x="7833" y="1902"/>
                      <a:pt x="7336" y="1427"/>
                    </a:cubicBezTo>
                    <a:cubicBezTo>
                      <a:pt x="6398" y="475"/>
                      <a:pt x="5166" y="0"/>
                      <a:pt x="3935" y="0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2754;p42"/>
              <p:cNvSpPr/>
              <p:nvPr/>
            </p:nvSpPr>
            <p:spPr>
              <a:xfrm>
                <a:off x="4795600" y="1797650"/>
                <a:ext cx="406525" cy="104925"/>
              </a:xfrm>
              <a:custGeom>
                <a:avLst/>
                <a:gdLst/>
                <a:ahLst/>
                <a:cxnLst/>
                <a:rect l="l" t="t" r="r" b="b"/>
                <a:pathLst>
                  <a:path w="16261" h="4197" extrusionOk="0">
                    <a:moveTo>
                      <a:pt x="8195" y="1"/>
                    </a:moveTo>
                    <a:cubicBezTo>
                      <a:pt x="8159" y="1"/>
                      <a:pt x="8124" y="1"/>
                      <a:pt x="8088" y="1"/>
                    </a:cubicBezTo>
                    <a:cubicBezTo>
                      <a:pt x="5214" y="1"/>
                      <a:pt x="2676" y="1173"/>
                      <a:pt x="527" y="3042"/>
                    </a:cubicBezTo>
                    <a:cubicBezTo>
                      <a:pt x="1" y="3481"/>
                      <a:pt x="492" y="4196"/>
                      <a:pt x="1052" y="4196"/>
                    </a:cubicBezTo>
                    <a:cubicBezTo>
                      <a:pt x="1204" y="4196"/>
                      <a:pt x="1361" y="4144"/>
                      <a:pt x="1504" y="4019"/>
                    </a:cubicBezTo>
                    <a:cubicBezTo>
                      <a:pt x="3345" y="2401"/>
                      <a:pt x="5577" y="1396"/>
                      <a:pt x="8060" y="1368"/>
                    </a:cubicBezTo>
                    <a:cubicBezTo>
                      <a:pt x="8097" y="1368"/>
                      <a:pt x="8133" y="1368"/>
                      <a:pt x="8170" y="1368"/>
                    </a:cubicBezTo>
                    <a:cubicBezTo>
                      <a:pt x="10614" y="1368"/>
                      <a:pt x="12969" y="2286"/>
                      <a:pt x="14784" y="3963"/>
                    </a:cubicBezTo>
                    <a:cubicBezTo>
                      <a:pt x="14925" y="4092"/>
                      <a:pt x="15083" y="4147"/>
                      <a:pt x="15236" y="4147"/>
                    </a:cubicBezTo>
                    <a:cubicBezTo>
                      <a:pt x="15777" y="4147"/>
                      <a:pt x="16260" y="3465"/>
                      <a:pt x="15760" y="2987"/>
                    </a:cubicBezTo>
                    <a:cubicBezTo>
                      <a:pt x="13694" y="1086"/>
                      <a:pt x="11002" y="1"/>
                      <a:pt x="8195" y="1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2755;p42"/>
              <p:cNvSpPr/>
              <p:nvPr/>
            </p:nvSpPr>
            <p:spPr>
              <a:xfrm>
                <a:off x="4838150" y="1886400"/>
                <a:ext cx="320025" cy="96075"/>
              </a:xfrm>
              <a:custGeom>
                <a:avLst/>
                <a:gdLst/>
                <a:ahLst/>
                <a:cxnLst/>
                <a:rect l="l" t="t" r="r" b="b"/>
                <a:pathLst>
                  <a:path w="12801" h="3843" extrusionOk="0">
                    <a:moveTo>
                      <a:pt x="6463" y="1"/>
                    </a:moveTo>
                    <a:cubicBezTo>
                      <a:pt x="4266" y="1"/>
                      <a:pt x="2073" y="887"/>
                      <a:pt x="471" y="2645"/>
                    </a:cubicBezTo>
                    <a:cubicBezTo>
                      <a:pt x="1" y="3137"/>
                      <a:pt x="465" y="3843"/>
                      <a:pt x="984" y="3843"/>
                    </a:cubicBezTo>
                    <a:cubicBezTo>
                      <a:pt x="1142" y="3843"/>
                      <a:pt x="1305" y="3777"/>
                      <a:pt x="1448" y="3621"/>
                    </a:cubicBezTo>
                    <a:cubicBezTo>
                      <a:pt x="2781" y="2132"/>
                      <a:pt x="4620" y="1385"/>
                      <a:pt x="6460" y="1385"/>
                    </a:cubicBezTo>
                    <a:cubicBezTo>
                      <a:pt x="8240" y="1385"/>
                      <a:pt x="10022" y="2083"/>
                      <a:pt x="11352" y="3482"/>
                    </a:cubicBezTo>
                    <a:cubicBezTo>
                      <a:pt x="11493" y="3630"/>
                      <a:pt x="11654" y="3692"/>
                      <a:pt x="11810" y="3692"/>
                    </a:cubicBezTo>
                    <a:cubicBezTo>
                      <a:pt x="12331" y="3692"/>
                      <a:pt x="12801" y="2999"/>
                      <a:pt x="12328" y="2505"/>
                    </a:cubicBezTo>
                    <a:cubicBezTo>
                      <a:pt x="10723" y="831"/>
                      <a:pt x="8591" y="1"/>
                      <a:pt x="6463" y="1"/>
                    </a:cubicBezTo>
                    <a:close/>
                  </a:path>
                </a:pathLst>
              </a:custGeom>
              <a:solidFill>
                <a:srgbClr val="879A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D02C62E0-46FA-400E-BB94-1043E750D398}"/>
              </a:ext>
            </a:extLst>
          </p:cNvPr>
          <p:cNvSpPr txBox="1"/>
          <p:nvPr/>
        </p:nvSpPr>
        <p:spPr>
          <a:xfrm>
            <a:off x="871179" y="1179060"/>
            <a:ext cx="62384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320" name="Google Shape;449;p27"/>
          <p:cNvSpPr txBox="1">
            <a:spLocks/>
          </p:cNvSpPr>
          <p:nvPr/>
        </p:nvSpPr>
        <p:spPr>
          <a:xfrm>
            <a:off x="227725" y="598077"/>
            <a:ext cx="7687135" cy="6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36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36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36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36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36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36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36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36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eko"/>
              <a:buNone/>
              <a:defRPr sz="3600" b="0" i="0" u="none" strike="noStrike" cap="none">
                <a:solidFill>
                  <a:schemeClr val="dk1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>
            <a:pPr marL="571500" indent="-571500" algn="l"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Creating map </a:t>
            </a:r>
            <a:r>
              <a:rPr lang="en-US" dirty="0" smtClean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and Level</a:t>
            </a:r>
            <a:br>
              <a:rPr lang="en-US" dirty="0" smtClean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endParaRPr lang="en-IN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3780" y="1478101"/>
            <a:ext cx="2543175" cy="19145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683" y="1504084"/>
            <a:ext cx="3209696" cy="2321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7974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7" name="Google Shape;2767;p43"/>
          <p:cNvGrpSpPr/>
          <p:nvPr/>
        </p:nvGrpSpPr>
        <p:grpSpPr>
          <a:xfrm>
            <a:off x="357628" y="2084743"/>
            <a:ext cx="791516" cy="1661676"/>
            <a:chOff x="545575" y="3482250"/>
            <a:chExt cx="732325" cy="1256775"/>
          </a:xfrm>
        </p:grpSpPr>
        <p:sp>
          <p:nvSpPr>
            <p:cNvPr id="2768" name="Google Shape;2768;p43"/>
            <p:cNvSpPr/>
            <p:nvPr/>
          </p:nvSpPr>
          <p:spPr>
            <a:xfrm>
              <a:off x="545575" y="3482250"/>
              <a:ext cx="732325" cy="956000"/>
            </a:xfrm>
            <a:custGeom>
              <a:avLst/>
              <a:gdLst/>
              <a:ahLst/>
              <a:cxnLst/>
              <a:rect l="l" t="t" r="r" b="b"/>
              <a:pathLst>
                <a:path w="29293" h="38240" extrusionOk="0">
                  <a:moveTo>
                    <a:pt x="3707" y="0"/>
                  </a:moveTo>
                  <a:cubicBezTo>
                    <a:pt x="2287" y="0"/>
                    <a:pt x="812" y="847"/>
                    <a:pt x="433" y="2228"/>
                  </a:cubicBezTo>
                  <a:cubicBezTo>
                    <a:pt x="1" y="3669"/>
                    <a:pt x="836" y="5195"/>
                    <a:pt x="1758" y="6405"/>
                  </a:cubicBezTo>
                  <a:cubicBezTo>
                    <a:pt x="3111" y="8191"/>
                    <a:pt x="4724" y="9803"/>
                    <a:pt x="6539" y="11128"/>
                  </a:cubicBezTo>
                  <a:cubicBezTo>
                    <a:pt x="6913" y="11330"/>
                    <a:pt x="7173" y="11647"/>
                    <a:pt x="7345" y="12021"/>
                  </a:cubicBezTo>
                  <a:cubicBezTo>
                    <a:pt x="7547" y="12712"/>
                    <a:pt x="6884" y="13404"/>
                    <a:pt x="6164" y="13605"/>
                  </a:cubicBezTo>
                  <a:cubicBezTo>
                    <a:pt x="5387" y="13836"/>
                    <a:pt x="4523" y="13749"/>
                    <a:pt x="3716" y="13836"/>
                  </a:cubicBezTo>
                  <a:cubicBezTo>
                    <a:pt x="2881" y="13893"/>
                    <a:pt x="1988" y="14239"/>
                    <a:pt x="1642" y="14988"/>
                  </a:cubicBezTo>
                  <a:cubicBezTo>
                    <a:pt x="1182" y="16054"/>
                    <a:pt x="2074" y="17177"/>
                    <a:pt x="2939" y="17926"/>
                  </a:cubicBezTo>
                  <a:cubicBezTo>
                    <a:pt x="4667" y="19452"/>
                    <a:pt x="6683" y="20633"/>
                    <a:pt x="8814" y="21468"/>
                  </a:cubicBezTo>
                  <a:cubicBezTo>
                    <a:pt x="9592" y="21785"/>
                    <a:pt x="10398" y="22045"/>
                    <a:pt x="11003" y="22592"/>
                  </a:cubicBezTo>
                  <a:cubicBezTo>
                    <a:pt x="11637" y="23139"/>
                    <a:pt x="11983" y="24089"/>
                    <a:pt x="11579" y="24810"/>
                  </a:cubicBezTo>
                  <a:cubicBezTo>
                    <a:pt x="11261" y="25379"/>
                    <a:pt x="10582" y="25642"/>
                    <a:pt x="9913" y="25642"/>
                  </a:cubicBezTo>
                  <a:cubicBezTo>
                    <a:pt x="9736" y="25642"/>
                    <a:pt x="9559" y="25623"/>
                    <a:pt x="9390" y="25587"/>
                  </a:cubicBezTo>
                  <a:cubicBezTo>
                    <a:pt x="8584" y="25414"/>
                    <a:pt x="7864" y="24954"/>
                    <a:pt x="7115" y="24666"/>
                  </a:cubicBezTo>
                  <a:cubicBezTo>
                    <a:pt x="6551" y="24440"/>
                    <a:pt x="5920" y="24311"/>
                    <a:pt x="5305" y="24311"/>
                  </a:cubicBezTo>
                  <a:cubicBezTo>
                    <a:pt x="4349" y="24311"/>
                    <a:pt x="3430" y="24621"/>
                    <a:pt x="2852" y="25357"/>
                  </a:cubicBezTo>
                  <a:cubicBezTo>
                    <a:pt x="2247" y="26192"/>
                    <a:pt x="2074" y="27287"/>
                    <a:pt x="2420" y="28266"/>
                  </a:cubicBezTo>
                  <a:cubicBezTo>
                    <a:pt x="2737" y="29216"/>
                    <a:pt x="3255" y="30109"/>
                    <a:pt x="3947" y="30887"/>
                  </a:cubicBezTo>
                  <a:cubicBezTo>
                    <a:pt x="6193" y="33652"/>
                    <a:pt x="9131" y="35812"/>
                    <a:pt x="12472" y="37079"/>
                  </a:cubicBezTo>
                  <a:cubicBezTo>
                    <a:pt x="14424" y="37809"/>
                    <a:pt x="16306" y="38239"/>
                    <a:pt x="18212" y="38239"/>
                  </a:cubicBezTo>
                  <a:cubicBezTo>
                    <a:pt x="19541" y="38239"/>
                    <a:pt x="20881" y="38030"/>
                    <a:pt x="22265" y="37569"/>
                  </a:cubicBezTo>
                  <a:cubicBezTo>
                    <a:pt x="27824" y="33940"/>
                    <a:pt x="29206" y="26999"/>
                    <a:pt x="29149" y="20720"/>
                  </a:cubicBezTo>
                  <a:cubicBezTo>
                    <a:pt x="29149" y="19683"/>
                    <a:pt x="29293" y="18559"/>
                    <a:pt x="28803" y="17638"/>
                  </a:cubicBezTo>
                  <a:cubicBezTo>
                    <a:pt x="28419" y="16914"/>
                    <a:pt x="27626" y="16350"/>
                    <a:pt x="26830" y="16350"/>
                  </a:cubicBezTo>
                  <a:cubicBezTo>
                    <a:pt x="26611" y="16350"/>
                    <a:pt x="26393" y="16393"/>
                    <a:pt x="26182" y="16486"/>
                  </a:cubicBezTo>
                  <a:cubicBezTo>
                    <a:pt x="25405" y="16831"/>
                    <a:pt x="25030" y="17724"/>
                    <a:pt x="24569" y="18444"/>
                  </a:cubicBezTo>
                  <a:cubicBezTo>
                    <a:pt x="23964" y="19452"/>
                    <a:pt x="23072" y="20230"/>
                    <a:pt x="22035" y="20748"/>
                  </a:cubicBezTo>
                  <a:cubicBezTo>
                    <a:pt x="21609" y="20944"/>
                    <a:pt x="21128" y="21095"/>
                    <a:pt x="20667" y="21095"/>
                  </a:cubicBezTo>
                  <a:cubicBezTo>
                    <a:pt x="20380" y="21095"/>
                    <a:pt x="20100" y="21036"/>
                    <a:pt x="19846" y="20892"/>
                  </a:cubicBezTo>
                  <a:cubicBezTo>
                    <a:pt x="18953" y="20374"/>
                    <a:pt x="18866" y="19107"/>
                    <a:pt x="18895" y="18070"/>
                  </a:cubicBezTo>
                  <a:cubicBezTo>
                    <a:pt x="18953" y="16140"/>
                    <a:pt x="19010" y="14181"/>
                    <a:pt x="19068" y="12252"/>
                  </a:cubicBezTo>
                  <a:cubicBezTo>
                    <a:pt x="19154" y="11215"/>
                    <a:pt x="19068" y="10178"/>
                    <a:pt x="18838" y="9141"/>
                  </a:cubicBezTo>
                  <a:cubicBezTo>
                    <a:pt x="18521" y="8162"/>
                    <a:pt x="17829" y="7211"/>
                    <a:pt x="16821" y="6923"/>
                  </a:cubicBezTo>
                  <a:cubicBezTo>
                    <a:pt x="16633" y="6862"/>
                    <a:pt x="16435" y="6833"/>
                    <a:pt x="16235" y="6833"/>
                  </a:cubicBezTo>
                  <a:cubicBezTo>
                    <a:pt x="15394" y="6833"/>
                    <a:pt x="14531" y="7347"/>
                    <a:pt x="14344" y="8162"/>
                  </a:cubicBezTo>
                  <a:cubicBezTo>
                    <a:pt x="14287" y="8594"/>
                    <a:pt x="14258" y="9026"/>
                    <a:pt x="14287" y="9458"/>
                  </a:cubicBezTo>
                  <a:cubicBezTo>
                    <a:pt x="14287" y="9919"/>
                    <a:pt x="14028" y="10322"/>
                    <a:pt x="13624" y="10495"/>
                  </a:cubicBezTo>
                  <a:cubicBezTo>
                    <a:pt x="13562" y="10511"/>
                    <a:pt x="13501" y="10519"/>
                    <a:pt x="13440" y="10519"/>
                  </a:cubicBezTo>
                  <a:cubicBezTo>
                    <a:pt x="13078" y="10519"/>
                    <a:pt x="12744" y="10248"/>
                    <a:pt x="12472" y="9976"/>
                  </a:cubicBezTo>
                  <a:cubicBezTo>
                    <a:pt x="11406" y="8911"/>
                    <a:pt x="10715" y="7528"/>
                    <a:pt x="10053" y="6174"/>
                  </a:cubicBezTo>
                  <a:cubicBezTo>
                    <a:pt x="9390" y="4792"/>
                    <a:pt x="8757" y="3409"/>
                    <a:pt x="7806" y="2228"/>
                  </a:cubicBezTo>
                  <a:cubicBezTo>
                    <a:pt x="6827" y="1076"/>
                    <a:pt x="5502" y="126"/>
                    <a:pt x="3975" y="11"/>
                  </a:cubicBezTo>
                  <a:cubicBezTo>
                    <a:pt x="3886" y="4"/>
                    <a:pt x="3797" y="0"/>
                    <a:pt x="370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43"/>
            <p:cNvSpPr/>
            <p:nvPr/>
          </p:nvSpPr>
          <p:spPr>
            <a:xfrm>
              <a:off x="595275" y="3503375"/>
              <a:ext cx="511250" cy="1235650"/>
            </a:xfrm>
            <a:custGeom>
              <a:avLst/>
              <a:gdLst/>
              <a:ahLst/>
              <a:cxnLst/>
              <a:rect l="l" t="t" r="r" b="b"/>
              <a:pathLst>
                <a:path w="20450" h="49426" extrusionOk="0">
                  <a:moveTo>
                    <a:pt x="0" y="1"/>
                  </a:moveTo>
                  <a:cubicBezTo>
                    <a:pt x="29" y="30"/>
                    <a:pt x="58" y="58"/>
                    <a:pt x="115" y="87"/>
                  </a:cubicBezTo>
                  <a:lnTo>
                    <a:pt x="403" y="375"/>
                  </a:lnTo>
                  <a:cubicBezTo>
                    <a:pt x="691" y="635"/>
                    <a:pt x="1095" y="980"/>
                    <a:pt x="1584" y="1470"/>
                  </a:cubicBezTo>
                  <a:cubicBezTo>
                    <a:pt x="2996" y="2824"/>
                    <a:pt x="4320" y="4292"/>
                    <a:pt x="5530" y="5848"/>
                  </a:cubicBezTo>
                  <a:cubicBezTo>
                    <a:pt x="6279" y="6856"/>
                    <a:pt x="7057" y="7950"/>
                    <a:pt x="7892" y="9160"/>
                  </a:cubicBezTo>
                  <a:cubicBezTo>
                    <a:pt x="8727" y="10370"/>
                    <a:pt x="9591" y="11695"/>
                    <a:pt x="10455" y="13077"/>
                  </a:cubicBezTo>
                  <a:cubicBezTo>
                    <a:pt x="11348" y="14517"/>
                    <a:pt x="12184" y="16044"/>
                    <a:pt x="12932" y="17570"/>
                  </a:cubicBezTo>
                  <a:cubicBezTo>
                    <a:pt x="13336" y="18377"/>
                    <a:pt x="13652" y="19241"/>
                    <a:pt x="14027" y="20105"/>
                  </a:cubicBezTo>
                  <a:lnTo>
                    <a:pt x="15093" y="22697"/>
                  </a:lnTo>
                  <a:cubicBezTo>
                    <a:pt x="16446" y="26010"/>
                    <a:pt x="17627" y="29379"/>
                    <a:pt x="18607" y="32807"/>
                  </a:cubicBezTo>
                  <a:cubicBezTo>
                    <a:pt x="19384" y="35630"/>
                    <a:pt x="19903" y="38481"/>
                    <a:pt x="20133" y="41390"/>
                  </a:cubicBezTo>
                  <a:cubicBezTo>
                    <a:pt x="20306" y="43349"/>
                    <a:pt x="20277" y="45336"/>
                    <a:pt x="20104" y="47266"/>
                  </a:cubicBezTo>
                  <a:cubicBezTo>
                    <a:pt x="20018" y="47986"/>
                    <a:pt x="19960" y="48504"/>
                    <a:pt x="19903" y="48879"/>
                  </a:cubicBezTo>
                  <a:cubicBezTo>
                    <a:pt x="19874" y="49052"/>
                    <a:pt x="19845" y="49167"/>
                    <a:pt x="19845" y="49282"/>
                  </a:cubicBezTo>
                  <a:cubicBezTo>
                    <a:pt x="19816" y="49397"/>
                    <a:pt x="19845" y="49426"/>
                    <a:pt x="19845" y="49426"/>
                  </a:cubicBezTo>
                  <a:cubicBezTo>
                    <a:pt x="19845" y="49368"/>
                    <a:pt x="19874" y="49340"/>
                    <a:pt x="19874" y="49282"/>
                  </a:cubicBezTo>
                  <a:lnTo>
                    <a:pt x="19960" y="48879"/>
                  </a:lnTo>
                  <a:cubicBezTo>
                    <a:pt x="20018" y="48504"/>
                    <a:pt x="20104" y="47986"/>
                    <a:pt x="20191" y="47295"/>
                  </a:cubicBezTo>
                  <a:cubicBezTo>
                    <a:pt x="20392" y="45336"/>
                    <a:pt x="20450" y="43349"/>
                    <a:pt x="20306" y="41390"/>
                  </a:cubicBezTo>
                  <a:cubicBezTo>
                    <a:pt x="20075" y="38481"/>
                    <a:pt x="19557" y="35572"/>
                    <a:pt x="18779" y="32778"/>
                  </a:cubicBezTo>
                  <a:cubicBezTo>
                    <a:pt x="17800" y="29322"/>
                    <a:pt x="16619" y="25923"/>
                    <a:pt x="15237" y="22611"/>
                  </a:cubicBezTo>
                  <a:cubicBezTo>
                    <a:pt x="14891" y="21747"/>
                    <a:pt x="14517" y="20883"/>
                    <a:pt x="14171" y="20019"/>
                  </a:cubicBezTo>
                  <a:cubicBezTo>
                    <a:pt x="13854" y="19155"/>
                    <a:pt x="13480" y="18319"/>
                    <a:pt x="13105" y="17484"/>
                  </a:cubicBezTo>
                  <a:cubicBezTo>
                    <a:pt x="12356" y="15929"/>
                    <a:pt x="11492" y="14431"/>
                    <a:pt x="10571" y="12962"/>
                  </a:cubicBezTo>
                  <a:cubicBezTo>
                    <a:pt x="9707" y="11579"/>
                    <a:pt x="8842" y="10283"/>
                    <a:pt x="8007" y="9074"/>
                  </a:cubicBezTo>
                  <a:cubicBezTo>
                    <a:pt x="7172" y="7864"/>
                    <a:pt x="6365" y="6741"/>
                    <a:pt x="5617" y="5761"/>
                  </a:cubicBezTo>
                  <a:cubicBezTo>
                    <a:pt x="4407" y="4206"/>
                    <a:pt x="3082" y="2766"/>
                    <a:pt x="1642" y="1412"/>
                  </a:cubicBezTo>
                  <a:cubicBezTo>
                    <a:pt x="1152" y="923"/>
                    <a:pt x="720" y="577"/>
                    <a:pt x="461" y="318"/>
                  </a:cubicBezTo>
                  <a:lnTo>
                    <a:pt x="115" y="5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43"/>
            <p:cNvSpPr/>
            <p:nvPr/>
          </p:nvSpPr>
          <p:spPr>
            <a:xfrm>
              <a:off x="921450" y="3655325"/>
              <a:ext cx="45400" cy="285150"/>
            </a:xfrm>
            <a:custGeom>
              <a:avLst/>
              <a:gdLst/>
              <a:ahLst/>
              <a:cxnLst/>
              <a:rect l="l" t="t" r="r" b="b"/>
              <a:pathLst>
                <a:path w="1816" h="11406" extrusionOk="0">
                  <a:moveTo>
                    <a:pt x="1815" y="0"/>
                  </a:moveTo>
                  <a:lnTo>
                    <a:pt x="1815" y="0"/>
                  </a:lnTo>
                  <a:cubicBezTo>
                    <a:pt x="1758" y="144"/>
                    <a:pt x="1700" y="288"/>
                    <a:pt x="1671" y="432"/>
                  </a:cubicBezTo>
                  <a:cubicBezTo>
                    <a:pt x="1585" y="720"/>
                    <a:pt x="1498" y="1123"/>
                    <a:pt x="1383" y="1642"/>
                  </a:cubicBezTo>
                  <a:cubicBezTo>
                    <a:pt x="1153" y="2650"/>
                    <a:pt x="922" y="4090"/>
                    <a:pt x="721" y="5674"/>
                  </a:cubicBezTo>
                  <a:cubicBezTo>
                    <a:pt x="519" y="7258"/>
                    <a:pt x="346" y="8641"/>
                    <a:pt x="202" y="9735"/>
                  </a:cubicBezTo>
                  <a:cubicBezTo>
                    <a:pt x="145" y="10225"/>
                    <a:pt x="87" y="10628"/>
                    <a:pt x="29" y="10974"/>
                  </a:cubicBezTo>
                  <a:cubicBezTo>
                    <a:pt x="1" y="11118"/>
                    <a:pt x="1" y="11262"/>
                    <a:pt x="1" y="11406"/>
                  </a:cubicBezTo>
                  <a:cubicBezTo>
                    <a:pt x="58" y="11262"/>
                    <a:pt x="87" y="11118"/>
                    <a:pt x="116" y="10974"/>
                  </a:cubicBezTo>
                  <a:cubicBezTo>
                    <a:pt x="173" y="10686"/>
                    <a:pt x="260" y="10283"/>
                    <a:pt x="346" y="9764"/>
                  </a:cubicBezTo>
                  <a:cubicBezTo>
                    <a:pt x="519" y="8727"/>
                    <a:pt x="692" y="7287"/>
                    <a:pt x="922" y="5703"/>
                  </a:cubicBezTo>
                  <a:cubicBezTo>
                    <a:pt x="1124" y="4119"/>
                    <a:pt x="1326" y="2708"/>
                    <a:pt x="1527" y="1671"/>
                  </a:cubicBezTo>
                  <a:cubicBezTo>
                    <a:pt x="1614" y="1152"/>
                    <a:pt x="1700" y="749"/>
                    <a:pt x="1758" y="461"/>
                  </a:cubicBezTo>
                  <a:cubicBezTo>
                    <a:pt x="1786" y="288"/>
                    <a:pt x="1815" y="144"/>
                    <a:pt x="1815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43"/>
            <p:cNvSpPr/>
            <p:nvPr/>
          </p:nvSpPr>
          <p:spPr>
            <a:xfrm>
              <a:off x="583750" y="3869900"/>
              <a:ext cx="337725" cy="70575"/>
            </a:xfrm>
            <a:custGeom>
              <a:avLst/>
              <a:gdLst/>
              <a:ahLst/>
              <a:cxnLst/>
              <a:rect l="l" t="t" r="r" b="b"/>
              <a:pathLst>
                <a:path w="13509" h="2823" extrusionOk="0">
                  <a:moveTo>
                    <a:pt x="0" y="0"/>
                  </a:moveTo>
                  <a:cubicBezTo>
                    <a:pt x="173" y="58"/>
                    <a:pt x="375" y="87"/>
                    <a:pt x="547" y="87"/>
                  </a:cubicBezTo>
                  <a:cubicBezTo>
                    <a:pt x="893" y="116"/>
                    <a:pt x="1383" y="173"/>
                    <a:pt x="2016" y="260"/>
                  </a:cubicBezTo>
                  <a:cubicBezTo>
                    <a:pt x="3255" y="432"/>
                    <a:pt x="4954" y="720"/>
                    <a:pt x="6826" y="1095"/>
                  </a:cubicBezTo>
                  <a:cubicBezTo>
                    <a:pt x="8699" y="1498"/>
                    <a:pt x="10369" y="1930"/>
                    <a:pt x="11550" y="2276"/>
                  </a:cubicBezTo>
                  <a:cubicBezTo>
                    <a:pt x="12155" y="2449"/>
                    <a:pt x="12645" y="2593"/>
                    <a:pt x="12990" y="2679"/>
                  </a:cubicBezTo>
                  <a:cubicBezTo>
                    <a:pt x="13163" y="2737"/>
                    <a:pt x="13336" y="2794"/>
                    <a:pt x="13509" y="2823"/>
                  </a:cubicBezTo>
                  <a:cubicBezTo>
                    <a:pt x="13336" y="2737"/>
                    <a:pt x="13163" y="2679"/>
                    <a:pt x="12990" y="2621"/>
                  </a:cubicBezTo>
                  <a:cubicBezTo>
                    <a:pt x="12673" y="2506"/>
                    <a:pt x="12184" y="2333"/>
                    <a:pt x="11608" y="2132"/>
                  </a:cubicBezTo>
                  <a:cubicBezTo>
                    <a:pt x="10398" y="1757"/>
                    <a:pt x="8727" y="1296"/>
                    <a:pt x="6855" y="922"/>
                  </a:cubicBezTo>
                  <a:cubicBezTo>
                    <a:pt x="5012" y="519"/>
                    <a:pt x="3284" y="260"/>
                    <a:pt x="2016" y="116"/>
                  </a:cubicBezTo>
                  <a:cubicBezTo>
                    <a:pt x="1383" y="58"/>
                    <a:pt x="893" y="29"/>
                    <a:pt x="547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43"/>
            <p:cNvSpPr/>
            <p:nvPr/>
          </p:nvSpPr>
          <p:spPr>
            <a:xfrm>
              <a:off x="1059700" y="3892950"/>
              <a:ext cx="181475" cy="423400"/>
            </a:xfrm>
            <a:custGeom>
              <a:avLst/>
              <a:gdLst/>
              <a:ahLst/>
              <a:cxnLst/>
              <a:rect l="l" t="t" r="r" b="b"/>
              <a:pathLst>
                <a:path w="7259" h="16936" extrusionOk="0">
                  <a:moveTo>
                    <a:pt x="7259" y="0"/>
                  </a:moveTo>
                  <a:lnTo>
                    <a:pt x="7259" y="0"/>
                  </a:lnTo>
                  <a:cubicBezTo>
                    <a:pt x="7201" y="29"/>
                    <a:pt x="7173" y="86"/>
                    <a:pt x="7144" y="144"/>
                  </a:cubicBezTo>
                  <a:lnTo>
                    <a:pt x="6913" y="634"/>
                  </a:lnTo>
                  <a:cubicBezTo>
                    <a:pt x="6712" y="1037"/>
                    <a:pt x="6424" y="1642"/>
                    <a:pt x="6078" y="2419"/>
                  </a:cubicBezTo>
                  <a:cubicBezTo>
                    <a:pt x="5387" y="3946"/>
                    <a:pt x="4494" y="6077"/>
                    <a:pt x="3543" y="8439"/>
                  </a:cubicBezTo>
                  <a:cubicBezTo>
                    <a:pt x="2593" y="10801"/>
                    <a:pt x="1729" y="12904"/>
                    <a:pt x="1066" y="14459"/>
                  </a:cubicBezTo>
                  <a:cubicBezTo>
                    <a:pt x="750" y="15179"/>
                    <a:pt x="490" y="15813"/>
                    <a:pt x="289" y="16245"/>
                  </a:cubicBezTo>
                  <a:cubicBezTo>
                    <a:pt x="202" y="16446"/>
                    <a:pt x="116" y="16619"/>
                    <a:pt x="58" y="16734"/>
                  </a:cubicBezTo>
                  <a:cubicBezTo>
                    <a:pt x="30" y="16792"/>
                    <a:pt x="30" y="16849"/>
                    <a:pt x="1" y="16936"/>
                  </a:cubicBezTo>
                  <a:cubicBezTo>
                    <a:pt x="58" y="16878"/>
                    <a:pt x="87" y="16821"/>
                    <a:pt x="116" y="16763"/>
                  </a:cubicBezTo>
                  <a:lnTo>
                    <a:pt x="346" y="16273"/>
                  </a:lnTo>
                  <a:cubicBezTo>
                    <a:pt x="548" y="15870"/>
                    <a:pt x="836" y="15265"/>
                    <a:pt x="1182" y="14488"/>
                  </a:cubicBezTo>
                  <a:cubicBezTo>
                    <a:pt x="1873" y="12961"/>
                    <a:pt x="2766" y="10830"/>
                    <a:pt x="3716" y="8468"/>
                  </a:cubicBezTo>
                  <a:cubicBezTo>
                    <a:pt x="4667" y="6135"/>
                    <a:pt x="5502" y="3975"/>
                    <a:pt x="6193" y="2448"/>
                  </a:cubicBezTo>
                  <a:lnTo>
                    <a:pt x="6971" y="662"/>
                  </a:lnTo>
                  <a:lnTo>
                    <a:pt x="7201" y="173"/>
                  </a:lnTo>
                  <a:cubicBezTo>
                    <a:pt x="7230" y="115"/>
                    <a:pt x="7230" y="58"/>
                    <a:pt x="7259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43"/>
            <p:cNvSpPr/>
            <p:nvPr/>
          </p:nvSpPr>
          <p:spPr>
            <a:xfrm>
              <a:off x="613275" y="4162250"/>
              <a:ext cx="446450" cy="154100"/>
            </a:xfrm>
            <a:custGeom>
              <a:avLst/>
              <a:gdLst/>
              <a:ahLst/>
              <a:cxnLst/>
              <a:rect l="l" t="t" r="r" b="b"/>
              <a:pathLst>
                <a:path w="17858" h="6164" extrusionOk="0">
                  <a:moveTo>
                    <a:pt x="0" y="0"/>
                  </a:moveTo>
                  <a:cubicBezTo>
                    <a:pt x="29" y="29"/>
                    <a:pt x="115" y="58"/>
                    <a:pt x="173" y="58"/>
                  </a:cubicBezTo>
                  <a:lnTo>
                    <a:pt x="691" y="259"/>
                  </a:lnTo>
                  <a:lnTo>
                    <a:pt x="2592" y="922"/>
                  </a:lnTo>
                  <a:cubicBezTo>
                    <a:pt x="4205" y="1469"/>
                    <a:pt x="6452" y="2276"/>
                    <a:pt x="8900" y="3168"/>
                  </a:cubicBezTo>
                  <a:cubicBezTo>
                    <a:pt x="11348" y="4033"/>
                    <a:pt x="13566" y="4839"/>
                    <a:pt x="15208" y="5357"/>
                  </a:cubicBezTo>
                  <a:cubicBezTo>
                    <a:pt x="16014" y="5617"/>
                    <a:pt x="16677" y="5818"/>
                    <a:pt x="17138" y="5962"/>
                  </a:cubicBezTo>
                  <a:lnTo>
                    <a:pt x="17685" y="6106"/>
                  </a:lnTo>
                  <a:cubicBezTo>
                    <a:pt x="17742" y="6135"/>
                    <a:pt x="17800" y="6135"/>
                    <a:pt x="17858" y="6164"/>
                  </a:cubicBezTo>
                  <a:cubicBezTo>
                    <a:pt x="17800" y="6106"/>
                    <a:pt x="17742" y="6077"/>
                    <a:pt x="17685" y="6077"/>
                  </a:cubicBezTo>
                  <a:lnTo>
                    <a:pt x="17166" y="5876"/>
                  </a:lnTo>
                  <a:lnTo>
                    <a:pt x="15265" y="5213"/>
                  </a:lnTo>
                  <a:cubicBezTo>
                    <a:pt x="13653" y="4666"/>
                    <a:pt x="11406" y="3860"/>
                    <a:pt x="8958" y="2967"/>
                  </a:cubicBezTo>
                  <a:cubicBezTo>
                    <a:pt x="6509" y="2074"/>
                    <a:pt x="4263" y="1325"/>
                    <a:pt x="2650" y="807"/>
                  </a:cubicBezTo>
                  <a:cubicBezTo>
                    <a:pt x="1815" y="519"/>
                    <a:pt x="1152" y="317"/>
                    <a:pt x="691" y="202"/>
                  </a:cubicBezTo>
                  <a:lnTo>
                    <a:pt x="173" y="29"/>
                  </a:lnTo>
                  <a:cubicBezTo>
                    <a:pt x="115" y="0"/>
                    <a:pt x="58" y="0"/>
                    <a:pt x="0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0" name="Google Shape;2790;p43"/>
          <p:cNvGrpSpPr/>
          <p:nvPr/>
        </p:nvGrpSpPr>
        <p:grpSpPr>
          <a:xfrm>
            <a:off x="845458" y="1441212"/>
            <a:ext cx="5307650" cy="3083708"/>
            <a:chOff x="1462225" y="2643625"/>
            <a:chExt cx="3771000" cy="2332300"/>
          </a:xfrm>
        </p:grpSpPr>
        <p:sp>
          <p:nvSpPr>
            <p:cNvPr id="2791" name="Google Shape;2791;p43"/>
            <p:cNvSpPr/>
            <p:nvPr/>
          </p:nvSpPr>
          <p:spPr>
            <a:xfrm>
              <a:off x="1462225" y="4774300"/>
              <a:ext cx="3771000" cy="201625"/>
            </a:xfrm>
            <a:custGeom>
              <a:avLst/>
              <a:gdLst/>
              <a:ahLst/>
              <a:cxnLst/>
              <a:rect l="l" t="t" r="r" b="b"/>
              <a:pathLst>
                <a:path w="150840" h="8065" extrusionOk="0">
                  <a:moveTo>
                    <a:pt x="0" y="0"/>
                  </a:moveTo>
                  <a:lnTo>
                    <a:pt x="0" y="1671"/>
                  </a:lnTo>
                  <a:cubicBezTo>
                    <a:pt x="0" y="5214"/>
                    <a:pt x="2881" y="8065"/>
                    <a:pt x="6423" y="8065"/>
                  </a:cubicBezTo>
                  <a:lnTo>
                    <a:pt x="144416" y="8065"/>
                  </a:lnTo>
                  <a:cubicBezTo>
                    <a:pt x="147959" y="8065"/>
                    <a:pt x="150839" y="5185"/>
                    <a:pt x="150839" y="1671"/>
                  </a:cubicBezTo>
                  <a:lnTo>
                    <a:pt x="150839" y="0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43"/>
            <p:cNvSpPr/>
            <p:nvPr/>
          </p:nvSpPr>
          <p:spPr>
            <a:xfrm>
              <a:off x="1607675" y="2643625"/>
              <a:ext cx="3480800" cy="2301350"/>
            </a:xfrm>
            <a:custGeom>
              <a:avLst/>
              <a:gdLst/>
              <a:ahLst/>
              <a:cxnLst/>
              <a:rect l="l" t="t" r="r" b="b"/>
              <a:pathLst>
                <a:path w="139232" h="92054" extrusionOk="0">
                  <a:moveTo>
                    <a:pt x="135084" y="3659"/>
                  </a:moveTo>
                  <a:lnTo>
                    <a:pt x="135084" y="81397"/>
                  </a:lnTo>
                  <a:lnTo>
                    <a:pt x="3745" y="81397"/>
                  </a:lnTo>
                  <a:lnTo>
                    <a:pt x="3745" y="3659"/>
                  </a:lnTo>
                  <a:close/>
                  <a:moveTo>
                    <a:pt x="5271" y="1"/>
                  </a:moveTo>
                  <a:cubicBezTo>
                    <a:pt x="2362" y="1"/>
                    <a:pt x="29" y="2334"/>
                    <a:pt x="29" y="5243"/>
                  </a:cubicBezTo>
                  <a:lnTo>
                    <a:pt x="29" y="86811"/>
                  </a:lnTo>
                  <a:cubicBezTo>
                    <a:pt x="0" y="89692"/>
                    <a:pt x="2362" y="92053"/>
                    <a:pt x="5271" y="92053"/>
                  </a:cubicBezTo>
                  <a:lnTo>
                    <a:pt x="133990" y="92053"/>
                  </a:lnTo>
                  <a:cubicBezTo>
                    <a:pt x="136870" y="92053"/>
                    <a:pt x="139232" y="89692"/>
                    <a:pt x="139232" y="86811"/>
                  </a:cubicBezTo>
                  <a:lnTo>
                    <a:pt x="139232" y="5243"/>
                  </a:lnTo>
                  <a:cubicBezTo>
                    <a:pt x="139232" y="2334"/>
                    <a:pt x="136870" y="1"/>
                    <a:pt x="133990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43"/>
            <p:cNvSpPr/>
            <p:nvPr/>
          </p:nvSpPr>
          <p:spPr>
            <a:xfrm>
              <a:off x="3005325" y="4774300"/>
              <a:ext cx="748150" cy="74900"/>
            </a:xfrm>
            <a:custGeom>
              <a:avLst/>
              <a:gdLst/>
              <a:ahLst/>
              <a:cxnLst/>
              <a:rect l="l" t="t" r="r" b="b"/>
              <a:pathLst>
                <a:path w="29926" h="2996" extrusionOk="0">
                  <a:moveTo>
                    <a:pt x="0" y="0"/>
                  </a:moveTo>
                  <a:lnTo>
                    <a:pt x="1872" y="2996"/>
                  </a:lnTo>
                  <a:lnTo>
                    <a:pt x="28198" y="2996"/>
                  </a:lnTo>
                  <a:lnTo>
                    <a:pt x="29926" y="0"/>
                  </a:ln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43"/>
            <p:cNvSpPr/>
            <p:nvPr/>
          </p:nvSpPr>
          <p:spPr>
            <a:xfrm>
              <a:off x="1607675" y="4776450"/>
              <a:ext cx="3480800" cy="10825"/>
            </a:xfrm>
            <a:custGeom>
              <a:avLst/>
              <a:gdLst/>
              <a:ahLst/>
              <a:cxnLst/>
              <a:rect l="l" t="t" r="r" b="b"/>
              <a:pathLst>
                <a:path w="139232" h="433" extrusionOk="0">
                  <a:moveTo>
                    <a:pt x="0" y="1"/>
                  </a:moveTo>
                  <a:lnTo>
                    <a:pt x="0" y="433"/>
                  </a:lnTo>
                  <a:lnTo>
                    <a:pt x="139232" y="433"/>
                  </a:lnTo>
                  <a:lnTo>
                    <a:pt x="139232" y="1"/>
                  </a:ln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5" name="Google Shape;2795;p43"/>
          <p:cNvGrpSpPr/>
          <p:nvPr/>
        </p:nvGrpSpPr>
        <p:grpSpPr>
          <a:xfrm>
            <a:off x="5909504" y="1311804"/>
            <a:ext cx="3051616" cy="3465936"/>
            <a:chOff x="5061100" y="3101875"/>
            <a:chExt cx="2313575" cy="1912225"/>
          </a:xfrm>
        </p:grpSpPr>
        <p:sp>
          <p:nvSpPr>
            <p:cNvPr id="2796" name="Google Shape;2796;p43"/>
            <p:cNvSpPr/>
            <p:nvPr/>
          </p:nvSpPr>
          <p:spPr>
            <a:xfrm>
              <a:off x="7161525" y="4644500"/>
              <a:ext cx="213150" cy="350875"/>
            </a:xfrm>
            <a:custGeom>
              <a:avLst/>
              <a:gdLst/>
              <a:ahLst/>
              <a:cxnLst/>
              <a:rect l="l" t="t" r="r" b="b"/>
              <a:pathLst>
                <a:path w="8526" h="14035" extrusionOk="0">
                  <a:moveTo>
                    <a:pt x="8088" y="0"/>
                  </a:moveTo>
                  <a:cubicBezTo>
                    <a:pt x="7443" y="0"/>
                    <a:pt x="5502" y="5394"/>
                    <a:pt x="5502" y="5394"/>
                  </a:cubicBezTo>
                  <a:lnTo>
                    <a:pt x="1037" y="4847"/>
                  </a:lnTo>
                  <a:lnTo>
                    <a:pt x="0" y="13199"/>
                  </a:lnTo>
                  <a:lnTo>
                    <a:pt x="6481" y="14035"/>
                  </a:lnTo>
                  <a:lnTo>
                    <a:pt x="6596" y="13516"/>
                  </a:lnTo>
                  <a:cubicBezTo>
                    <a:pt x="6999" y="11241"/>
                    <a:pt x="8526" y="1880"/>
                    <a:pt x="8267" y="296"/>
                  </a:cubicBezTo>
                  <a:cubicBezTo>
                    <a:pt x="8234" y="91"/>
                    <a:pt x="8172" y="0"/>
                    <a:pt x="8088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43"/>
            <p:cNvSpPr/>
            <p:nvPr/>
          </p:nvSpPr>
          <p:spPr>
            <a:xfrm>
              <a:off x="7315625" y="4636775"/>
              <a:ext cx="45375" cy="347800"/>
            </a:xfrm>
            <a:custGeom>
              <a:avLst/>
              <a:gdLst/>
              <a:ahLst/>
              <a:cxnLst/>
              <a:rect l="l" t="t" r="r" b="b"/>
              <a:pathLst>
                <a:path w="1815" h="13912" extrusionOk="0">
                  <a:moveTo>
                    <a:pt x="1728" y="0"/>
                  </a:moveTo>
                  <a:cubicBezTo>
                    <a:pt x="1642" y="0"/>
                    <a:pt x="1210" y="3111"/>
                    <a:pt x="749" y="6941"/>
                  </a:cubicBezTo>
                  <a:cubicBezTo>
                    <a:pt x="288" y="10772"/>
                    <a:pt x="0" y="13912"/>
                    <a:pt x="87" y="13912"/>
                  </a:cubicBezTo>
                  <a:cubicBezTo>
                    <a:pt x="87" y="13912"/>
                    <a:pt x="87" y="13912"/>
                    <a:pt x="87" y="13912"/>
                  </a:cubicBezTo>
                  <a:cubicBezTo>
                    <a:pt x="148" y="13912"/>
                    <a:pt x="578" y="10812"/>
                    <a:pt x="1037" y="6970"/>
                  </a:cubicBezTo>
                  <a:cubicBezTo>
                    <a:pt x="1498" y="3139"/>
                    <a:pt x="1815" y="0"/>
                    <a:pt x="1728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43"/>
            <p:cNvSpPr/>
            <p:nvPr/>
          </p:nvSpPr>
          <p:spPr>
            <a:xfrm>
              <a:off x="7301925" y="4751150"/>
              <a:ext cx="20925" cy="18575"/>
            </a:xfrm>
            <a:custGeom>
              <a:avLst/>
              <a:gdLst/>
              <a:ahLst/>
              <a:cxnLst/>
              <a:rect l="l" t="t" r="r" b="b"/>
              <a:pathLst>
                <a:path w="837" h="743" extrusionOk="0">
                  <a:moveTo>
                    <a:pt x="81" y="0"/>
                  </a:moveTo>
                  <a:cubicBezTo>
                    <a:pt x="72" y="0"/>
                    <a:pt x="64" y="2"/>
                    <a:pt x="59" y="5"/>
                  </a:cubicBezTo>
                  <a:cubicBezTo>
                    <a:pt x="1" y="62"/>
                    <a:pt x="87" y="293"/>
                    <a:pt x="318" y="494"/>
                  </a:cubicBezTo>
                  <a:cubicBezTo>
                    <a:pt x="478" y="655"/>
                    <a:pt x="657" y="742"/>
                    <a:pt x="752" y="742"/>
                  </a:cubicBezTo>
                  <a:cubicBezTo>
                    <a:pt x="777" y="742"/>
                    <a:pt x="796" y="736"/>
                    <a:pt x="807" y="725"/>
                  </a:cubicBezTo>
                  <a:cubicBezTo>
                    <a:pt x="836" y="667"/>
                    <a:pt x="692" y="494"/>
                    <a:pt x="519" y="293"/>
                  </a:cubicBezTo>
                  <a:cubicBezTo>
                    <a:pt x="338" y="112"/>
                    <a:pt x="157" y="0"/>
                    <a:pt x="81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43"/>
            <p:cNvSpPr/>
            <p:nvPr/>
          </p:nvSpPr>
          <p:spPr>
            <a:xfrm>
              <a:off x="7306975" y="4739400"/>
              <a:ext cx="24500" cy="18175"/>
            </a:xfrm>
            <a:custGeom>
              <a:avLst/>
              <a:gdLst/>
              <a:ahLst/>
              <a:cxnLst/>
              <a:rect l="l" t="t" r="r" b="b"/>
              <a:pathLst>
                <a:path w="980" h="727" extrusionOk="0">
                  <a:moveTo>
                    <a:pt x="67" y="1"/>
                  </a:moveTo>
                  <a:cubicBezTo>
                    <a:pt x="51" y="1"/>
                    <a:pt x="38" y="5"/>
                    <a:pt x="29" y="14"/>
                  </a:cubicBezTo>
                  <a:cubicBezTo>
                    <a:pt x="1" y="71"/>
                    <a:pt x="145" y="302"/>
                    <a:pt x="404" y="503"/>
                  </a:cubicBezTo>
                  <a:cubicBezTo>
                    <a:pt x="600" y="656"/>
                    <a:pt x="796" y="726"/>
                    <a:pt x="893" y="726"/>
                  </a:cubicBezTo>
                  <a:cubicBezTo>
                    <a:pt x="923" y="726"/>
                    <a:pt x="944" y="719"/>
                    <a:pt x="951" y="705"/>
                  </a:cubicBezTo>
                  <a:cubicBezTo>
                    <a:pt x="980" y="647"/>
                    <a:pt x="807" y="446"/>
                    <a:pt x="548" y="273"/>
                  </a:cubicBezTo>
                  <a:cubicBezTo>
                    <a:pt x="353" y="127"/>
                    <a:pt x="157" y="1"/>
                    <a:pt x="67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43"/>
            <p:cNvSpPr/>
            <p:nvPr/>
          </p:nvSpPr>
          <p:spPr>
            <a:xfrm>
              <a:off x="7278900" y="4921650"/>
              <a:ext cx="46100" cy="56450"/>
            </a:xfrm>
            <a:custGeom>
              <a:avLst/>
              <a:gdLst/>
              <a:ahLst/>
              <a:cxnLst/>
              <a:rect l="l" t="t" r="r" b="b"/>
              <a:pathLst>
                <a:path w="1844" h="2258" extrusionOk="0">
                  <a:moveTo>
                    <a:pt x="1778" y="1"/>
                  </a:moveTo>
                  <a:cubicBezTo>
                    <a:pt x="1715" y="1"/>
                    <a:pt x="1584" y="43"/>
                    <a:pt x="1383" y="155"/>
                  </a:cubicBezTo>
                  <a:cubicBezTo>
                    <a:pt x="1037" y="299"/>
                    <a:pt x="749" y="500"/>
                    <a:pt x="490" y="788"/>
                  </a:cubicBezTo>
                  <a:cubicBezTo>
                    <a:pt x="202" y="1048"/>
                    <a:pt x="58" y="1393"/>
                    <a:pt x="29" y="1797"/>
                  </a:cubicBezTo>
                  <a:cubicBezTo>
                    <a:pt x="0" y="2085"/>
                    <a:pt x="87" y="2257"/>
                    <a:pt x="115" y="2257"/>
                  </a:cubicBezTo>
                  <a:cubicBezTo>
                    <a:pt x="173" y="2229"/>
                    <a:pt x="144" y="2056"/>
                    <a:pt x="202" y="1825"/>
                  </a:cubicBezTo>
                  <a:cubicBezTo>
                    <a:pt x="288" y="1509"/>
                    <a:pt x="461" y="1221"/>
                    <a:pt x="692" y="961"/>
                  </a:cubicBezTo>
                  <a:cubicBezTo>
                    <a:pt x="922" y="731"/>
                    <a:pt x="1210" y="500"/>
                    <a:pt x="1469" y="328"/>
                  </a:cubicBezTo>
                  <a:cubicBezTo>
                    <a:pt x="1700" y="155"/>
                    <a:pt x="1844" y="40"/>
                    <a:pt x="1815" y="11"/>
                  </a:cubicBezTo>
                  <a:cubicBezTo>
                    <a:pt x="1808" y="4"/>
                    <a:pt x="1796" y="1"/>
                    <a:pt x="1778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43"/>
            <p:cNvSpPr/>
            <p:nvPr/>
          </p:nvSpPr>
          <p:spPr>
            <a:xfrm>
              <a:off x="7299050" y="4766275"/>
              <a:ext cx="10100" cy="20275"/>
            </a:xfrm>
            <a:custGeom>
              <a:avLst/>
              <a:gdLst/>
              <a:ahLst/>
              <a:cxnLst/>
              <a:rect l="l" t="t" r="r" b="b"/>
              <a:pathLst>
                <a:path w="404" h="811" extrusionOk="0">
                  <a:moveTo>
                    <a:pt x="104" y="1"/>
                  </a:moveTo>
                  <a:cubicBezTo>
                    <a:pt x="98" y="1"/>
                    <a:pt x="92" y="2"/>
                    <a:pt x="87" y="4"/>
                  </a:cubicBezTo>
                  <a:cubicBezTo>
                    <a:pt x="1" y="33"/>
                    <a:pt x="30" y="206"/>
                    <a:pt x="58" y="437"/>
                  </a:cubicBezTo>
                  <a:cubicBezTo>
                    <a:pt x="116" y="638"/>
                    <a:pt x="174" y="811"/>
                    <a:pt x="260" y="811"/>
                  </a:cubicBezTo>
                  <a:cubicBezTo>
                    <a:pt x="346" y="811"/>
                    <a:pt x="404" y="581"/>
                    <a:pt x="346" y="350"/>
                  </a:cubicBezTo>
                  <a:cubicBezTo>
                    <a:pt x="294" y="139"/>
                    <a:pt x="169" y="1"/>
                    <a:pt x="104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43"/>
            <p:cNvSpPr/>
            <p:nvPr/>
          </p:nvSpPr>
          <p:spPr>
            <a:xfrm>
              <a:off x="7284650" y="4768525"/>
              <a:ext cx="8675" cy="24575"/>
            </a:xfrm>
            <a:custGeom>
              <a:avLst/>
              <a:gdLst/>
              <a:ahLst/>
              <a:cxnLst/>
              <a:rect l="l" t="t" r="r" b="b"/>
              <a:pathLst>
                <a:path w="347" h="983" extrusionOk="0">
                  <a:moveTo>
                    <a:pt x="202" y="1"/>
                  </a:moveTo>
                  <a:cubicBezTo>
                    <a:pt x="145" y="1"/>
                    <a:pt x="58" y="202"/>
                    <a:pt x="29" y="462"/>
                  </a:cubicBezTo>
                  <a:cubicBezTo>
                    <a:pt x="1" y="750"/>
                    <a:pt x="29" y="980"/>
                    <a:pt x="116" y="980"/>
                  </a:cubicBezTo>
                  <a:cubicBezTo>
                    <a:pt x="119" y="982"/>
                    <a:pt x="123" y="983"/>
                    <a:pt x="126" y="983"/>
                  </a:cubicBezTo>
                  <a:cubicBezTo>
                    <a:pt x="186" y="983"/>
                    <a:pt x="290" y="762"/>
                    <a:pt x="318" y="491"/>
                  </a:cubicBezTo>
                  <a:cubicBezTo>
                    <a:pt x="346" y="231"/>
                    <a:pt x="289" y="1"/>
                    <a:pt x="202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43"/>
            <p:cNvSpPr/>
            <p:nvPr/>
          </p:nvSpPr>
          <p:spPr>
            <a:xfrm>
              <a:off x="5340475" y="4642525"/>
              <a:ext cx="1934850" cy="347825"/>
            </a:xfrm>
            <a:custGeom>
              <a:avLst/>
              <a:gdLst/>
              <a:ahLst/>
              <a:cxnLst/>
              <a:rect l="l" t="t" r="r" b="b"/>
              <a:pathLst>
                <a:path w="77394" h="13913" extrusionOk="0">
                  <a:moveTo>
                    <a:pt x="47611" y="0"/>
                  </a:moveTo>
                  <a:lnTo>
                    <a:pt x="13567" y="1613"/>
                  </a:lnTo>
                  <a:lnTo>
                    <a:pt x="1" y="12558"/>
                  </a:lnTo>
                  <a:lnTo>
                    <a:pt x="51010" y="11435"/>
                  </a:lnTo>
                  <a:lnTo>
                    <a:pt x="75636" y="13912"/>
                  </a:lnTo>
                  <a:lnTo>
                    <a:pt x="77393" y="4090"/>
                  </a:lnTo>
                  <a:lnTo>
                    <a:pt x="4761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43"/>
            <p:cNvSpPr/>
            <p:nvPr/>
          </p:nvSpPr>
          <p:spPr>
            <a:xfrm>
              <a:off x="5656600" y="4816775"/>
              <a:ext cx="535025" cy="5800"/>
            </a:xfrm>
            <a:custGeom>
              <a:avLst/>
              <a:gdLst/>
              <a:ahLst/>
              <a:cxnLst/>
              <a:rect l="l" t="t" r="r" b="b"/>
              <a:pathLst>
                <a:path w="21401" h="232" extrusionOk="0">
                  <a:moveTo>
                    <a:pt x="10686" y="1"/>
                  </a:moveTo>
                  <a:cubicBezTo>
                    <a:pt x="4781" y="1"/>
                    <a:pt x="0" y="58"/>
                    <a:pt x="0" y="116"/>
                  </a:cubicBezTo>
                  <a:cubicBezTo>
                    <a:pt x="0" y="173"/>
                    <a:pt x="4781" y="231"/>
                    <a:pt x="10686" y="231"/>
                  </a:cubicBezTo>
                  <a:cubicBezTo>
                    <a:pt x="16590" y="231"/>
                    <a:pt x="21400" y="173"/>
                    <a:pt x="21400" y="116"/>
                  </a:cubicBezTo>
                  <a:cubicBezTo>
                    <a:pt x="21400" y="58"/>
                    <a:pt x="16619" y="1"/>
                    <a:pt x="10686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43"/>
            <p:cNvSpPr/>
            <p:nvPr/>
          </p:nvSpPr>
          <p:spPr>
            <a:xfrm>
              <a:off x="6131825" y="4658375"/>
              <a:ext cx="127475" cy="277950"/>
            </a:xfrm>
            <a:custGeom>
              <a:avLst/>
              <a:gdLst/>
              <a:ahLst/>
              <a:cxnLst/>
              <a:rect l="l" t="t" r="r" b="b"/>
              <a:pathLst>
                <a:path w="5099" h="11118" extrusionOk="0">
                  <a:moveTo>
                    <a:pt x="2564" y="0"/>
                  </a:moveTo>
                  <a:lnTo>
                    <a:pt x="1" y="115"/>
                  </a:lnTo>
                  <a:lnTo>
                    <a:pt x="1758" y="11118"/>
                  </a:lnTo>
                  <a:lnTo>
                    <a:pt x="5099" y="11118"/>
                  </a:lnTo>
                  <a:lnTo>
                    <a:pt x="256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43"/>
            <p:cNvSpPr/>
            <p:nvPr/>
          </p:nvSpPr>
          <p:spPr>
            <a:xfrm>
              <a:off x="6235525" y="4829025"/>
              <a:ext cx="402525" cy="185075"/>
            </a:xfrm>
            <a:custGeom>
              <a:avLst/>
              <a:gdLst/>
              <a:ahLst/>
              <a:cxnLst/>
              <a:rect l="l" t="t" r="r" b="b"/>
              <a:pathLst>
                <a:path w="16101" h="7403" extrusionOk="0">
                  <a:moveTo>
                    <a:pt x="8353" y="0"/>
                  </a:moveTo>
                  <a:lnTo>
                    <a:pt x="0" y="893"/>
                  </a:lnTo>
                  <a:lnTo>
                    <a:pt x="663" y="7403"/>
                  </a:lnTo>
                  <a:lnTo>
                    <a:pt x="1181" y="7374"/>
                  </a:lnTo>
                  <a:cubicBezTo>
                    <a:pt x="3514" y="7259"/>
                    <a:pt x="12933" y="6625"/>
                    <a:pt x="14430" y="5991"/>
                  </a:cubicBezTo>
                  <a:cubicBezTo>
                    <a:pt x="16101" y="5300"/>
                    <a:pt x="8843" y="4436"/>
                    <a:pt x="8843" y="4436"/>
                  </a:cubicBezTo>
                  <a:lnTo>
                    <a:pt x="8353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43"/>
            <p:cNvSpPr/>
            <p:nvPr/>
          </p:nvSpPr>
          <p:spPr>
            <a:xfrm>
              <a:off x="6252075" y="4967800"/>
              <a:ext cx="347825" cy="39475"/>
            </a:xfrm>
            <a:custGeom>
              <a:avLst/>
              <a:gdLst/>
              <a:ahLst/>
              <a:cxnLst/>
              <a:rect l="l" t="t" r="r" b="b"/>
              <a:pathLst>
                <a:path w="13913" h="1579" extrusionOk="0">
                  <a:moveTo>
                    <a:pt x="13834" y="0"/>
                  </a:moveTo>
                  <a:cubicBezTo>
                    <a:pt x="13328" y="0"/>
                    <a:pt x="10443" y="250"/>
                    <a:pt x="6942" y="642"/>
                  </a:cubicBezTo>
                  <a:cubicBezTo>
                    <a:pt x="3111" y="1074"/>
                    <a:pt x="1" y="1477"/>
                    <a:pt x="1" y="1564"/>
                  </a:cubicBezTo>
                  <a:cubicBezTo>
                    <a:pt x="1" y="1574"/>
                    <a:pt x="46" y="1579"/>
                    <a:pt x="132" y="1579"/>
                  </a:cubicBezTo>
                  <a:cubicBezTo>
                    <a:pt x="763" y="1579"/>
                    <a:pt x="3599" y="1310"/>
                    <a:pt x="6971" y="930"/>
                  </a:cubicBezTo>
                  <a:cubicBezTo>
                    <a:pt x="10831" y="498"/>
                    <a:pt x="13912" y="95"/>
                    <a:pt x="13912" y="8"/>
                  </a:cubicBezTo>
                  <a:cubicBezTo>
                    <a:pt x="13912" y="3"/>
                    <a:pt x="13886" y="0"/>
                    <a:pt x="13834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43"/>
            <p:cNvSpPr/>
            <p:nvPr/>
          </p:nvSpPr>
          <p:spPr>
            <a:xfrm>
              <a:off x="6460900" y="4940325"/>
              <a:ext cx="16600" cy="22000"/>
            </a:xfrm>
            <a:custGeom>
              <a:avLst/>
              <a:gdLst/>
              <a:ahLst/>
              <a:cxnLst/>
              <a:rect l="l" t="t" r="r" b="b"/>
              <a:pathLst>
                <a:path w="664" h="880" extrusionOk="0">
                  <a:moveTo>
                    <a:pt x="571" y="0"/>
                  </a:moveTo>
                  <a:cubicBezTo>
                    <a:pt x="490" y="0"/>
                    <a:pt x="325" y="137"/>
                    <a:pt x="202" y="358"/>
                  </a:cubicBezTo>
                  <a:cubicBezTo>
                    <a:pt x="29" y="618"/>
                    <a:pt x="1" y="848"/>
                    <a:pt x="87" y="877"/>
                  </a:cubicBezTo>
                  <a:cubicBezTo>
                    <a:pt x="91" y="879"/>
                    <a:pt x="96" y="880"/>
                    <a:pt x="101" y="880"/>
                  </a:cubicBezTo>
                  <a:cubicBezTo>
                    <a:pt x="166" y="880"/>
                    <a:pt x="299" y="716"/>
                    <a:pt x="433" y="502"/>
                  </a:cubicBezTo>
                  <a:cubicBezTo>
                    <a:pt x="577" y="272"/>
                    <a:pt x="663" y="41"/>
                    <a:pt x="605" y="13"/>
                  </a:cubicBezTo>
                  <a:cubicBezTo>
                    <a:pt x="597" y="4"/>
                    <a:pt x="585" y="0"/>
                    <a:pt x="571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43"/>
            <p:cNvSpPr/>
            <p:nvPr/>
          </p:nvSpPr>
          <p:spPr>
            <a:xfrm>
              <a:off x="6475300" y="4942550"/>
              <a:ext cx="14425" cy="25525"/>
            </a:xfrm>
            <a:custGeom>
              <a:avLst/>
              <a:gdLst/>
              <a:ahLst/>
              <a:cxnLst/>
              <a:rect l="l" t="t" r="r" b="b"/>
              <a:pathLst>
                <a:path w="577" h="1021" extrusionOk="0">
                  <a:moveTo>
                    <a:pt x="494" y="0"/>
                  </a:moveTo>
                  <a:cubicBezTo>
                    <a:pt x="416" y="0"/>
                    <a:pt x="243" y="187"/>
                    <a:pt x="116" y="442"/>
                  </a:cubicBezTo>
                  <a:cubicBezTo>
                    <a:pt x="1" y="730"/>
                    <a:pt x="1" y="1018"/>
                    <a:pt x="58" y="1018"/>
                  </a:cubicBezTo>
                  <a:cubicBezTo>
                    <a:pt x="64" y="1020"/>
                    <a:pt x="69" y="1021"/>
                    <a:pt x="75" y="1021"/>
                  </a:cubicBezTo>
                  <a:cubicBezTo>
                    <a:pt x="159" y="1021"/>
                    <a:pt x="269" y="827"/>
                    <a:pt x="404" y="557"/>
                  </a:cubicBezTo>
                  <a:cubicBezTo>
                    <a:pt x="519" y="298"/>
                    <a:pt x="577" y="39"/>
                    <a:pt x="519" y="10"/>
                  </a:cubicBezTo>
                  <a:cubicBezTo>
                    <a:pt x="512" y="3"/>
                    <a:pt x="504" y="0"/>
                    <a:pt x="494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43"/>
            <p:cNvSpPr/>
            <p:nvPr/>
          </p:nvSpPr>
          <p:spPr>
            <a:xfrm>
              <a:off x="6250650" y="4965300"/>
              <a:ext cx="64825" cy="34500"/>
            </a:xfrm>
            <a:custGeom>
              <a:avLst/>
              <a:gdLst/>
              <a:ahLst/>
              <a:cxnLst/>
              <a:rect l="l" t="t" r="r" b="b"/>
              <a:pathLst>
                <a:path w="2593" h="1380" extrusionOk="0">
                  <a:moveTo>
                    <a:pt x="708" y="1"/>
                  </a:moveTo>
                  <a:cubicBezTo>
                    <a:pt x="616" y="1"/>
                    <a:pt x="523" y="8"/>
                    <a:pt x="432" y="22"/>
                  </a:cubicBezTo>
                  <a:cubicBezTo>
                    <a:pt x="144" y="51"/>
                    <a:pt x="0" y="166"/>
                    <a:pt x="29" y="223"/>
                  </a:cubicBezTo>
                  <a:cubicBezTo>
                    <a:pt x="29" y="243"/>
                    <a:pt x="48" y="249"/>
                    <a:pt x="83" y="249"/>
                  </a:cubicBezTo>
                  <a:cubicBezTo>
                    <a:pt x="154" y="249"/>
                    <a:pt x="288" y="223"/>
                    <a:pt x="461" y="223"/>
                  </a:cubicBezTo>
                  <a:cubicBezTo>
                    <a:pt x="778" y="223"/>
                    <a:pt x="1095" y="339"/>
                    <a:pt x="1383" y="483"/>
                  </a:cubicBezTo>
                  <a:cubicBezTo>
                    <a:pt x="1671" y="684"/>
                    <a:pt x="1959" y="886"/>
                    <a:pt x="2218" y="1116"/>
                  </a:cubicBezTo>
                  <a:cubicBezTo>
                    <a:pt x="2373" y="1271"/>
                    <a:pt x="2505" y="1380"/>
                    <a:pt x="2551" y="1380"/>
                  </a:cubicBezTo>
                  <a:cubicBezTo>
                    <a:pt x="2556" y="1380"/>
                    <a:pt x="2561" y="1378"/>
                    <a:pt x="2564" y="1375"/>
                  </a:cubicBezTo>
                  <a:cubicBezTo>
                    <a:pt x="2592" y="1347"/>
                    <a:pt x="2535" y="1174"/>
                    <a:pt x="2362" y="943"/>
                  </a:cubicBezTo>
                  <a:cubicBezTo>
                    <a:pt x="2132" y="655"/>
                    <a:pt x="1844" y="425"/>
                    <a:pt x="1527" y="223"/>
                  </a:cubicBezTo>
                  <a:cubicBezTo>
                    <a:pt x="1287" y="71"/>
                    <a:pt x="997" y="1"/>
                    <a:pt x="708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43"/>
            <p:cNvSpPr/>
            <p:nvPr/>
          </p:nvSpPr>
          <p:spPr>
            <a:xfrm>
              <a:off x="6441450" y="4940775"/>
              <a:ext cx="20925" cy="11950"/>
            </a:xfrm>
            <a:custGeom>
              <a:avLst/>
              <a:gdLst/>
              <a:ahLst/>
              <a:cxnLst/>
              <a:rect l="l" t="t" r="r" b="b"/>
              <a:pathLst>
                <a:path w="837" h="478" extrusionOk="0">
                  <a:moveTo>
                    <a:pt x="722" y="1"/>
                  </a:moveTo>
                  <a:cubicBezTo>
                    <a:pt x="642" y="1"/>
                    <a:pt x="494" y="54"/>
                    <a:pt x="347" y="139"/>
                  </a:cubicBezTo>
                  <a:cubicBezTo>
                    <a:pt x="145" y="225"/>
                    <a:pt x="1" y="340"/>
                    <a:pt x="1" y="427"/>
                  </a:cubicBezTo>
                  <a:cubicBezTo>
                    <a:pt x="15" y="456"/>
                    <a:pt x="80" y="477"/>
                    <a:pt x="170" y="477"/>
                  </a:cubicBezTo>
                  <a:cubicBezTo>
                    <a:pt x="260" y="477"/>
                    <a:pt x="375" y="456"/>
                    <a:pt x="491" y="398"/>
                  </a:cubicBezTo>
                  <a:cubicBezTo>
                    <a:pt x="692" y="254"/>
                    <a:pt x="836" y="81"/>
                    <a:pt x="779" y="23"/>
                  </a:cubicBezTo>
                  <a:cubicBezTo>
                    <a:pt x="771" y="8"/>
                    <a:pt x="751" y="1"/>
                    <a:pt x="722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43"/>
            <p:cNvSpPr/>
            <p:nvPr/>
          </p:nvSpPr>
          <p:spPr>
            <a:xfrm>
              <a:off x="6431375" y="4928850"/>
              <a:ext cx="25225" cy="7750"/>
            </a:xfrm>
            <a:custGeom>
              <a:avLst/>
              <a:gdLst/>
              <a:ahLst/>
              <a:cxnLst/>
              <a:rect l="l" t="t" r="r" b="b"/>
              <a:pathLst>
                <a:path w="1009" h="310" extrusionOk="0">
                  <a:moveTo>
                    <a:pt x="689" y="0"/>
                  </a:moveTo>
                  <a:cubicBezTo>
                    <a:pt x="629" y="0"/>
                    <a:pt x="562" y="4"/>
                    <a:pt x="490" y="11"/>
                  </a:cubicBezTo>
                  <a:cubicBezTo>
                    <a:pt x="231" y="40"/>
                    <a:pt x="1" y="126"/>
                    <a:pt x="29" y="212"/>
                  </a:cubicBezTo>
                  <a:cubicBezTo>
                    <a:pt x="29" y="277"/>
                    <a:pt x="159" y="310"/>
                    <a:pt x="333" y="310"/>
                  </a:cubicBezTo>
                  <a:cubicBezTo>
                    <a:pt x="391" y="310"/>
                    <a:pt x="454" y="306"/>
                    <a:pt x="519" y="299"/>
                  </a:cubicBezTo>
                  <a:cubicBezTo>
                    <a:pt x="807" y="270"/>
                    <a:pt x="1009" y="184"/>
                    <a:pt x="1009" y="97"/>
                  </a:cubicBezTo>
                  <a:cubicBezTo>
                    <a:pt x="987" y="32"/>
                    <a:pt x="868" y="0"/>
                    <a:pt x="689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43"/>
            <p:cNvSpPr/>
            <p:nvPr/>
          </p:nvSpPr>
          <p:spPr>
            <a:xfrm>
              <a:off x="5232475" y="3215850"/>
              <a:ext cx="272925" cy="454625"/>
            </a:xfrm>
            <a:custGeom>
              <a:avLst/>
              <a:gdLst/>
              <a:ahLst/>
              <a:cxnLst/>
              <a:rect l="l" t="t" r="r" b="b"/>
              <a:pathLst>
                <a:path w="10917" h="18185" extrusionOk="0">
                  <a:moveTo>
                    <a:pt x="6196" y="1"/>
                  </a:moveTo>
                  <a:cubicBezTo>
                    <a:pt x="4187" y="1"/>
                    <a:pt x="2184" y="591"/>
                    <a:pt x="461" y="1767"/>
                  </a:cubicBezTo>
                  <a:lnTo>
                    <a:pt x="0" y="2055"/>
                  </a:lnTo>
                  <a:lnTo>
                    <a:pt x="173" y="18184"/>
                  </a:lnTo>
                  <a:lnTo>
                    <a:pt x="7287" y="18069"/>
                  </a:lnTo>
                  <a:cubicBezTo>
                    <a:pt x="7374" y="17234"/>
                    <a:pt x="7518" y="14036"/>
                    <a:pt x="7518" y="14036"/>
                  </a:cubicBezTo>
                  <a:cubicBezTo>
                    <a:pt x="7518" y="14036"/>
                    <a:pt x="10485" y="13777"/>
                    <a:pt x="10686" y="10811"/>
                  </a:cubicBezTo>
                  <a:cubicBezTo>
                    <a:pt x="10917" y="7873"/>
                    <a:pt x="10830" y="1104"/>
                    <a:pt x="10830" y="1104"/>
                  </a:cubicBezTo>
                  <a:cubicBezTo>
                    <a:pt x="9370" y="368"/>
                    <a:pt x="7781" y="1"/>
                    <a:pt x="6196" y="1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43"/>
            <p:cNvSpPr/>
            <p:nvPr/>
          </p:nvSpPr>
          <p:spPr>
            <a:xfrm>
              <a:off x="5474425" y="3349700"/>
              <a:ext cx="27475" cy="21750"/>
            </a:xfrm>
            <a:custGeom>
              <a:avLst/>
              <a:gdLst/>
              <a:ahLst/>
              <a:cxnLst/>
              <a:rect l="l" t="t" r="r" b="b"/>
              <a:pathLst>
                <a:path w="1099" h="870" extrusionOk="0">
                  <a:moveTo>
                    <a:pt x="473" y="0"/>
                  </a:moveTo>
                  <a:cubicBezTo>
                    <a:pt x="364" y="0"/>
                    <a:pt x="248" y="46"/>
                    <a:pt x="144" y="157"/>
                  </a:cubicBezTo>
                  <a:cubicBezTo>
                    <a:pt x="0" y="301"/>
                    <a:pt x="0" y="589"/>
                    <a:pt x="144" y="762"/>
                  </a:cubicBezTo>
                  <a:cubicBezTo>
                    <a:pt x="230" y="834"/>
                    <a:pt x="339" y="870"/>
                    <a:pt x="447" y="870"/>
                  </a:cubicBezTo>
                  <a:cubicBezTo>
                    <a:pt x="555" y="870"/>
                    <a:pt x="663" y="834"/>
                    <a:pt x="749" y="762"/>
                  </a:cubicBezTo>
                  <a:cubicBezTo>
                    <a:pt x="1099" y="456"/>
                    <a:pt x="818" y="0"/>
                    <a:pt x="473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43"/>
            <p:cNvSpPr/>
            <p:nvPr/>
          </p:nvSpPr>
          <p:spPr>
            <a:xfrm>
              <a:off x="5459300" y="3341125"/>
              <a:ext cx="38175" cy="12000"/>
            </a:xfrm>
            <a:custGeom>
              <a:avLst/>
              <a:gdLst/>
              <a:ahLst/>
              <a:cxnLst/>
              <a:rect l="l" t="t" r="r" b="b"/>
              <a:pathLst>
                <a:path w="1527" h="480" extrusionOk="0">
                  <a:moveTo>
                    <a:pt x="744" y="1"/>
                  </a:moveTo>
                  <a:cubicBezTo>
                    <a:pt x="557" y="1"/>
                    <a:pt x="368" y="52"/>
                    <a:pt x="202" y="154"/>
                  </a:cubicBezTo>
                  <a:cubicBezTo>
                    <a:pt x="87" y="241"/>
                    <a:pt x="0" y="298"/>
                    <a:pt x="29" y="356"/>
                  </a:cubicBezTo>
                  <a:cubicBezTo>
                    <a:pt x="36" y="363"/>
                    <a:pt x="48" y="366"/>
                    <a:pt x="63" y="366"/>
                  </a:cubicBezTo>
                  <a:cubicBezTo>
                    <a:pt x="160" y="366"/>
                    <a:pt x="411" y="238"/>
                    <a:pt x="726" y="238"/>
                  </a:cubicBezTo>
                  <a:cubicBezTo>
                    <a:pt x="753" y="238"/>
                    <a:pt x="780" y="239"/>
                    <a:pt x="807" y="241"/>
                  </a:cubicBezTo>
                  <a:cubicBezTo>
                    <a:pt x="1144" y="267"/>
                    <a:pt x="1411" y="479"/>
                    <a:pt x="1503" y="479"/>
                  </a:cubicBezTo>
                  <a:cubicBezTo>
                    <a:pt x="1513" y="479"/>
                    <a:pt x="1521" y="477"/>
                    <a:pt x="1527" y="471"/>
                  </a:cubicBezTo>
                  <a:cubicBezTo>
                    <a:pt x="1527" y="442"/>
                    <a:pt x="1498" y="356"/>
                    <a:pt x="1383" y="241"/>
                  </a:cubicBezTo>
                  <a:cubicBezTo>
                    <a:pt x="1207" y="81"/>
                    <a:pt x="977" y="1"/>
                    <a:pt x="744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43"/>
            <p:cNvSpPr/>
            <p:nvPr/>
          </p:nvSpPr>
          <p:spPr>
            <a:xfrm>
              <a:off x="5359550" y="3352325"/>
              <a:ext cx="27750" cy="21600"/>
            </a:xfrm>
            <a:custGeom>
              <a:avLst/>
              <a:gdLst/>
              <a:ahLst/>
              <a:cxnLst/>
              <a:rect l="l" t="t" r="r" b="b"/>
              <a:pathLst>
                <a:path w="1110" h="864" extrusionOk="0">
                  <a:moveTo>
                    <a:pt x="578" y="1"/>
                  </a:moveTo>
                  <a:cubicBezTo>
                    <a:pt x="441" y="1"/>
                    <a:pt x="307" y="70"/>
                    <a:pt x="217" y="196"/>
                  </a:cubicBezTo>
                  <a:cubicBezTo>
                    <a:pt x="1" y="466"/>
                    <a:pt x="216" y="864"/>
                    <a:pt x="553" y="864"/>
                  </a:cubicBezTo>
                  <a:cubicBezTo>
                    <a:pt x="575" y="864"/>
                    <a:pt x="597" y="862"/>
                    <a:pt x="620" y="858"/>
                  </a:cubicBezTo>
                  <a:cubicBezTo>
                    <a:pt x="1024" y="801"/>
                    <a:pt x="1110" y="311"/>
                    <a:pt x="822" y="81"/>
                  </a:cubicBezTo>
                  <a:cubicBezTo>
                    <a:pt x="746" y="26"/>
                    <a:pt x="662" y="1"/>
                    <a:pt x="578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43"/>
            <p:cNvSpPr/>
            <p:nvPr/>
          </p:nvSpPr>
          <p:spPr>
            <a:xfrm>
              <a:off x="5348400" y="3343300"/>
              <a:ext cx="38900" cy="11850"/>
            </a:xfrm>
            <a:custGeom>
              <a:avLst/>
              <a:gdLst/>
              <a:ahLst/>
              <a:cxnLst/>
              <a:rect l="l" t="t" r="r" b="b"/>
              <a:pathLst>
                <a:path w="1556" h="474" extrusionOk="0">
                  <a:moveTo>
                    <a:pt x="752" y="0"/>
                  </a:moveTo>
                  <a:cubicBezTo>
                    <a:pt x="567" y="0"/>
                    <a:pt x="385" y="51"/>
                    <a:pt x="231" y="154"/>
                  </a:cubicBezTo>
                  <a:cubicBezTo>
                    <a:pt x="87" y="240"/>
                    <a:pt x="1" y="298"/>
                    <a:pt x="58" y="355"/>
                  </a:cubicBezTo>
                  <a:cubicBezTo>
                    <a:pt x="62" y="363"/>
                    <a:pt x="70" y="366"/>
                    <a:pt x="82" y="366"/>
                  </a:cubicBezTo>
                  <a:cubicBezTo>
                    <a:pt x="162" y="366"/>
                    <a:pt x="412" y="237"/>
                    <a:pt x="727" y="237"/>
                  </a:cubicBezTo>
                  <a:cubicBezTo>
                    <a:pt x="753" y="237"/>
                    <a:pt x="780" y="238"/>
                    <a:pt x="807" y="240"/>
                  </a:cubicBezTo>
                  <a:cubicBezTo>
                    <a:pt x="1187" y="267"/>
                    <a:pt x="1439" y="473"/>
                    <a:pt x="1515" y="473"/>
                  </a:cubicBezTo>
                  <a:cubicBezTo>
                    <a:pt x="1520" y="473"/>
                    <a:pt x="1524" y="472"/>
                    <a:pt x="1527" y="471"/>
                  </a:cubicBezTo>
                  <a:cubicBezTo>
                    <a:pt x="1556" y="442"/>
                    <a:pt x="1527" y="355"/>
                    <a:pt x="1412" y="240"/>
                  </a:cubicBezTo>
                  <a:cubicBezTo>
                    <a:pt x="1220" y="80"/>
                    <a:pt x="983" y="0"/>
                    <a:pt x="752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43"/>
            <p:cNvSpPr/>
            <p:nvPr/>
          </p:nvSpPr>
          <p:spPr>
            <a:xfrm>
              <a:off x="5419700" y="3352875"/>
              <a:ext cx="29525" cy="90050"/>
            </a:xfrm>
            <a:custGeom>
              <a:avLst/>
              <a:gdLst/>
              <a:ahLst/>
              <a:cxnLst/>
              <a:rect l="l" t="t" r="r" b="b"/>
              <a:pathLst>
                <a:path w="1181" h="3602" extrusionOk="0">
                  <a:moveTo>
                    <a:pt x="89" y="0"/>
                  </a:moveTo>
                  <a:cubicBezTo>
                    <a:pt x="88" y="0"/>
                    <a:pt x="87" y="1"/>
                    <a:pt x="86" y="1"/>
                  </a:cubicBezTo>
                  <a:cubicBezTo>
                    <a:pt x="0" y="1"/>
                    <a:pt x="259" y="1009"/>
                    <a:pt x="634" y="2190"/>
                  </a:cubicBezTo>
                  <a:cubicBezTo>
                    <a:pt x="720" y="2478"/>
                    <a:pt x="807" y="2766"/>
                    <a:pt x="893" y="3054"/>
                  </a:cubicBezTo>
                  <a:cubicBezTo>
                    <a:pt x="951" y="3141"/>
                    <a:pt x="979" y="3256"/>
                    <a:pt x="951" y="3342"/>
                  </a:cubicBezTo>
                  <a:cubicBezTo>
                    <a:pt x="951" y="3400"/>
                    <a:pt x="864" y="3429"/>
                    <a:pt x="749" y="3429"/>
                  </a:cubicBezTo>
                  <a:cubicBezTo>
                    <a:pt x="519" y="3429"/>
                    <a:pt x="317" y="3457"/>
                    <a:pt x="86" y="3515"/>
                  </a:cubicBezTo>
                  <a:cubicBezTo>
                    <a:pt x="317" y="3601"/>
                    <a:pt x="547" y="3601"/>
                    <a:pt x="749" y="3601"/>
                  </a:cubicBezTo>
                  <a:lnTo>
                    <a:pt x="951" y="3601"/>
                  </a:lnTo>
                  <a:cubicBezTo>
                    <a:pt x="1037" y="3573"/>
                    <a:pt x="1095" y="3515"/>
                    <a:pt x="1123" y="3429"/>
                  </a:cubicBezTo>
                  <a:cubicBezTo>
                    <a:pt x="1181" y="3285"/>
                    <a:pt x="1181" y="3141"/>
                    <a:pt x="1095" y="2997"/>
                  </a:cubicBezTo>
                  <a:lnTo>
                    <a:pt x="864" y="2161"/>
                  </a:lnTo>
                  <a:cubicBezTo>
                    <a:pt x="495" y="941"/>
                    <a:pt x="154" y="0"/>
                    <a:pt x="89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43"/>
            <p:cNvSpPr/>
            <p:nvPr/>
          </p:nvSpPr>
          <p:spPr>
            <a:xfrm>
              <a:off x="5382250" y="3448975"/>
              <a:ext cx="54750" cy="30050"/>
            </a:xfrm>
            <a:custGeom>
              <a:avLst/>
              <a:gdLst/>
              <a:ahLst/>
              <a:cxnLst/>
              <a:rect l="l" t="t" r="r" b="b"/>
              <a:pathLst>
                <a:path w="2190" h="1202" extrusionOk="0">
                  <a:moveTo>
                    <a:pt x="185" y="1"/>
                  </a:moveTo>
                  <a:cubicBezTo>
                    <a:pt x="185" y="1"/>
                    <a:pt x="208" y="14"/>
                    <a:pt x="260" y="45"/>
                  </a:cubicBezTo>
                  <a:cubicBezTo>
                    <a:pt x="260" y="45"/>
                    <a:pt x="0" y="737"/>
                    <a:pt x="836" y="1111"/>
                  </a:cubicBezTo>
                  <a:cubicBezTo>
                    <a:pt x="984" y="1172"/>
                    <a:pt x="1138" y="1202"/>
                    <a:pt x="1289" y="1202"/>
                  </a:cubicBezTo>
                  <a:cubicBezTo>
                    <a:pt x="1636" y="1202"/>
                    <a:pt x="1969" y="1047"/>
                    <a:pt x="2189" y="766"/>
                  </a:cubicBezTo>
                  <a:cubicBezTo>
                    <a:pt x="1479" y="740"/>
                    <a:pt x="189" y="1"/>
                    <a:pt x="1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43"/>
            <p:cNvSpPr/>
            <p:nvPr/>
          </p:nvSpPr>
          <p:spPr>
            <a:xfrm>
              <a:off x="5326075" y="3532900"/>
              <a:ext cx="94350" cy="51950"/>
            </a:xfrm>
            <a:custGeom>
              <a:avLst/>
              <a:gdLst/>
              <a:ahLst/>
              <a:cxnLst/>
              <a:rect l="l" t="t" r="r" b="b"/>
              <a:pathLst>
                <a:path w="3774" h="2078" extrusionOk="0">
                  <a:moveTo>
                    <a:pt x="1" y="1"/>
                  </a:moveTo>
                  <a:cubicBezTo>
                    <a:pt x="1" y="1"/>
                    <a:pt x="748" y="2077"/>
                    <a:pt x="3573" y="2077"/>
                  </a:cubicBezTo>
                  <a:cubicBezTo>
                    <a:pt x="3630" y="2077"/>
                    <a:pt x="3687" y="2076"/>
                    <a:pt x="3745" y="2075"/>
                  </a:cubicBezTo>
                  <a:lnTo>
                    <a:pt x="3774" y="1326"/>
                  </a:lnTo>
                  <a:cubicBezTo>
                    <a:pt x="2420" y="1268"/>
                    <a:pt x="1095" y="807"/>
                    <a:pt x="1" y="1"/>
                  </a:cubicBezTo>
                  <a:close/>
                </a:path>
              </a:pathLst>
            </a:custGeom>
            <a:solidFill>
              <a:srgbClr val="A36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43"/>
            <p:cNvSpPr/>
            <p:nvPr/>
          </p:nvSpPr>
          <p:spPr>
            <a:xfrm>
              <a:off x="5211600" y="3101875"/>
              <a:ext cx="327475" cy="293525"/>
            </a:xfrm>
            <a:custGeom>
              <a:avLst/>
              <a:gdLst/>
              <a:ahLst/>
              <a:cxnLst/>
              <a:rect l="l" t="t" r="r" b="b"/>
              <a:pathLst>
                <a:path w="13099" h="11741" extrusionOk="0">
                  <a:moveTo>
                    <a:pt x="11190" y="1"/>
                  </a:moveTo>
                  <a:cubicBezTo>
                    <a:pt x="10998" y="1"/>
                    <a:pt x="10805" y="45"/>
                    <a:pt x="10628" y="133"/>
                  </a:cubicBezTo>
                  <a:cubicBezTo>
                    <a:pt x="9995" y="392"/>
                    <a:pt x="9505" y="940"/>
                    <a:pt x="8871" y="1170"/>
                  </a:cubicBezTo>
                  <a:cubicBezTo>
                    <a:pt x="8498" y="1284"/>
                    <a:pt x="8106" y="1297"/>
                    <a:pt x="7711" y="1297"/>
                  </a:cubicBezTo>
                  <a:cubicBezTo>
                    <a:pt x="7595" y="1297"/>
                    <a:pt x="7478" y="1295"/>
                    <a:pt x="7362" y="1295"/>
                  </a:cubicBezTo>
                  <a:cubicBezTo>
                    <a:pt x="7173" y="1295"/>
                    <a:pt x="6984" y="1298"/>
                    <a:pt x="6798" y="1314"/>
                  </a:cubicBezTo>
                  <a:cubicBezTo>
                    <a:pt x="6049" y="1314"/>
                    <a:pt x="5300" y="1573"/>
                    <a:pt x="4695" y="2034"/>
                  </a:cubicBezTo>
                  <a:cubicBezTo>
                    <a:pt x="4090" y="2495"/>
                    <a:pt x="3716" y="3215"/>
                    <a:pt x="3744" y="3993"/>
                  </a:cubicBezTo>
                  <a:cubicBezTo>
                    <a:pt x="3456" y="3958"/>
                    <a:pt x="3156" y="3933"/>
                    <a:pt x="2858" y="3933"/>
                  </a:cubicBezTo>
                  <a:cubicBezTo>
                    <a:pt x="2173" y="3933"/>
                    <a:pt x="1492" y="4061"/>
                    <a:pt x="951" y="4482"/>
                  </a:cubicBezTo>
                  <a:cubicBezTo>
                    <a:pt x="346" y="5029"/>
                    <a:pt x="0" y="5807"/>
                    <a:pt x="29" y="6642"/>
                  </a:cubicBezTo>
                  <a:cubicBezTo>
                    <a:pt x="29" y="7478"/>
                    <a:pt x="375" y="8227"/>
                    <a:pt x="605" y="9033"/>
                  </a:cubicBezTo>
                  <a:cubicBezTo>
                    <a:pt x="663" y="9235"/>
                    <a:pt x="749" y="9436"/>
                    <a:pt x="893" y="9638"/>
                  </a:cubicBezTo>
                  <a:lnTo>
                    <a:pt x="1267" y="11740"/>
                  </a:lnTo>
                  <a:lnTo>
                    <a:pt x="2564" y="11712"/>
                  </a:lnTo>
                  <a:lnTo>
                    <a:pt x="2477" y="7334"/>
                  </a:lnTo>
                  <a:cubicBezTo>
                    <a:pt x="2477" y="7334"/>
                    <a:pt x="2372" y="5623"/>
                    <a:pt x="3746" y="5623"/>
                  </a:cubicBezTo>
                  <a:cubicBezTo>
                    <a:pt x="3810" y="5623"/>
                    <a:pt x="3876" y="5627"/>
                    <a:pt x="3946" y="5634"/>
                  </a:cubicBezTo>
                  <a:cubicBezTo>
                    <a:pt x="5350" y="5788"/>
                    <a:pt x="7229" y="7208"/>
                    <a:pt x="9784" y="7208"/>
                  </a:cubicBezTo>
                  <a:cubicBezTo>
                    <a:pt x="10112" y="7208"/>
                    <a:pt x="10451" y="7184"/>
                    <a:pt x="10801" y="7132"/>
                  </a:cubicBezTo>
                  <a:cubicBezTo>
                    <a:pt x="11320" y="7103"/>
                    <a:pt x="11809" y="6959"/>
                    <a:pt x="12241" y="6729"/>
                  </a:cubicBezTo>
                  <a:cubicBezTo>
                    <a:pt x="12702" y="6441"/>
                    <a:pt x="12961" y="5951"/>
                    <a:pt x="12932" y="5433"/>
                  </a:cubicBezTo>
                  <a:cubicBezTo>
                    <a:pt x="12852" y="4950"/>
                    <a:pt x="12446" y="4592"/>
                    <a:pt x="11972" y="4592"/>
                  </a:cubicBezTo>
                  <a:cubicBezTo>
                    <a:pt x="11961" y="4592"/>
                    <a:pt x="11950" y="4592"/>
                    <a:pt x="11939" y="4592"/>
                  </a:cubicBezTo>
                  <a:lnTo>
                    <a:pt x="11939" y="4592"/>
                  </a:lnTo>
                  <a:cubicBezTo>
                    <a:pt x="12621" y="4520"/>
                    <a:pt x="13098" y="3825"/>
                    <a:pt x="12904" y="3157"/>
                  </a:cubicBezTo>
                  <a:cubicBezTo>
                    <a:pt x="12761" y="2667"/>
                    <a:pt x="12313" y="2365"/>
                    <a:pt x="11838" y="2365"/>
                  </a:cubicBezTo>
                  <a:cubicBezTo>
                    <a:pt x="11644" y="2365"/>
                    <a:pt x="11446" y="2415"/>
                    <a:pt x="11262" y="2524"/>
                  </a:cubicBezTo>
                  <a:cubicBezTo>
                    <a:pt x="11608" y="2236"/>
                    <a:pt x="11896" y="1890"/>
                    <a:pt x="12097" y="1487"/>
                  </a:cubicBezTo>
                  <a:cubicBezTo>
                    <a:pt x="12299" y="1055"/>
                    <a:pt x="12212" y="536"/>
                    <a:pt x="11896" y="219"/>
                  </a:cubicBezTo>
                  <a:cubicBezTo>
                    <a:pt x="11685" y="74"/>
                    <a:pt x="11438" y="1"/>
                    <a:pt x="11190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43"/>
            <p:cNvSpPr/>
            <p:nvPr/>
          </p:nvSpPr>
          <p:spPr>
            <a:xfrm>
              <a:off x="5193225" y="3332125"/>
              <a:ext cx="70225" cy="97150"/>
            </a:xfrm>
            <a:custGeom>
              <a:avLst/>
              <a:gdLst/>
              <a:ahLst/>
              <a:cxnLst/>
              <a:rect l="l" t="t" r="r" b="b"/>
              <a:pathLst>
                <a:path w="2809" h="3886" extrusionOk="0">
                  <a:moveTo>
                    <a:pt x="1857" y="0"/>
                  </a:moveTo>
                  <a:cubicBezTo>
                    <a:pt x="1266" y="0"/>
                    <a:pt x="1" y="244"/>
                    <a:pt x="159" y="2214"/>
                  </a:cubicBezTo>
                  <a:cubicBezTo>
                    <a:pt x="268" y="3565"/>
                    <a:pt x="1030" y="3886"/>
                    <a:pt x="1709" y="3886"/>
                  </a:cubicBezTo>
                  <a:cubicBezTo>
                    <a:pt x="2289" y="3886"/>
                    <a:pt x="2809" y="3652"/>
                    <a:pt x="2809" y="3625"/>
                  </a:cubicBezTo>
                  <a:cubicBezTo>
                    <a:pt x="2809" y="3539"/>
                    <a:pt x="2146" y="25"/>
                    <a:pt x="2146" y="25"/>
                  </a:cubicBezTo>
                  <a:cubicBezTo>
                    <a:pt x="2128" y="19"/>
                    <a:pt x="2017" y="0"/>
                    <a:pt x="1857" y="0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43"/>
            <p:cNvSpPr/>
            <p:nvPr/>
          </p:nvSpPr>
          <p:spPr>
            <a:xfrm>
              <a:off x="5212300" y="3353325"/>
              <a:ext cx="30275" cy="55225"/>
            </a:xfrm>
            <a:custGeom>
              <a:avLst/>
              <a:gdLst/>
              <a:ahLst/>
              <a:cxnLst/>
              <a:rect l="l" t="t" r="r" b="b"/>
              <a:pathLst>
                <a:path w="1211" h="2209" extrusionOk="0">
                  <a:moveTo>
                    <a:pt x="617" y="1"/>
                  </a:moveTo>
                  <a:cubicBezTo>
                    <a:pt x="595" y="1"/>
                    <a:pt x="571" y="4"/>
                    <a:pt x="548" y="12"/>
                  </a:cubicBezTo>
                  <a:cubicBezTo>
                    <a:pt x="347" y="70"/>
                    <a:pt x="174" y="242"/>
                    <a:pt x="116" y="444"/>
                  </a:cubicBezTo>
                  <a:cubicBezTo>
                    <a:pt x="30" y="674"/>
                    <a:pt x="1" y="905"/>
                    <a:pt x="30" y="1164"/>
                  </a:cubicBezTo>
                  <a:cubicBezTo>
                    <a:pt x="87" y="1654"/>
                    <a:pt x="375" y="2115"/>
                    <a:pt x="750" y="2201"/>
                  </a:cubicBezTo>
                  <a:cubicBezTo>
                    <a:pt x="770" y="2206"/>
                    <a:pt x="792" y="2208"/>
                    <a:pt x="816" y="2208"/>
                  </a:cubicBezTo>
                  <a:cubicBezTo>
                    <a:pt x="924" y="2208"/>
                    <a:pt x="1053" y="2157"/>
                    <a:pt x="1124" y="2086"/>
                  </a:cubicBezTo>
                  <a:cubicBezTo>
                    <a:pt x="1211" y="2028"/>
                    <a:pt x="1211" y="1971"/>
                    <a:pt x="1211" y="1971"/>
                  </a:cubicBezTo>
                  <a:lnTo>
                    <a:pt x="1211" y="1971"/>
                  </a:lnTo>
                  <a:cubicBezTo>
                    <a:pt x="1211" y="1971"/>
                    <a:pt x="1182" y="1999"/>
                    <a:pt x="1095" y="2028"/>
                  </a:cubicBezTo>
                  <a:cubicBezTo>
                    <a:pt x="1045" y="2062"/>
                    <a:pt x="984" y="2076"/>
                    <a:pt x="920" y="2076"/>
                  </a:cubicBezTo>
                  <a:cubicBezTo>
                    <a:pt x="874" y="2076"/>
                    <a:pt x="826" y="2069"/>
                    <a:pt x="779" y="2057"/>
                  </a:cubicBezTo>
                  <a:cubicBezTo>
                    <a:pt x="433" y="1884"/>
                    <a:pt x="203" y="1510"/>
                    <a:pt x="203" y="1135"/>
                  </a:cubicBezTo>
                  <a:cubicBezTo>
                    <a:pt x="174" y="905"/>
                    <a:pt x="203" y="703"/>
                    <a:pt x="260" y="502"/>
                  </a:cubicBezTo>
                  <a:cubicBezTo>
                    <a:pt x="289" y="329"/>
                    <a:pt x="404" y="214"/>
                    <a:pt x="577" y="127"/>
                  </a:cubicBezTo>
                  <a:cubicBezTo>
                    <a:pt x="597" y="120"/>
                    <a:pt x="619" y="117"/>
                    <a:pt x="642" y="117"/>
                  </a:cubicBezTo>
                  <a:cubicBezTo>
                    <a:pt x="715" y="117"/>
                    <a:pt x="792" y="154"/>
                    <a:pt x="836" y="242"/>
                  </a:cubicBezTo>
                  <a:cubicBezTo>
                    <a:pt x="865" y="300"/>
                    <a:pt x="865" y="358"/>
                    <a:pt x="865" y="358"/>
                  </a:cubicBezTo>
                  <a:cubicBezTo>
                    <a:pt x="894" y="358"/>
                    <a:pt x="923" y="300"/>
                    <a:pt x="894" y="214"/>
                  </a:cubicBezTo>
                  <a:cubicBezTo>
                    <a:pt x="865" y="156"/>
                    <a:pt x="836" y="98"/>
                    <a:pt x="779" y="70"/>
                  </a:cubicBezTo>
                  <a:cubicBezTo>
                    <a:pt x="736" y="27"/>
                    <a:pt x="679" y="1"/>
                    <a:pt x="617" y="1"/>
                  </a:cubicBezTo>
                  <a:close/>
                </a:path>
              </a:pathLst>
            </a:custGeom>
            <a:solidFill>
              <a:srgbClr val="A36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43"/>
            <p:cNvSpPr/>
            <p:nvPr/>
          </p:nvSpPr>
          <p:spPr>
            <a:xfrm>
              <a:off x="5092775" y="3968850"/>
              <a:ext cx="1403425" cy="1011875"/>
            </a:xfrm>
            <a:custGeom>
              <a:avLst/>
              <a:gdLst/>
              <a:ahLst/>
              <a:cxnLst/>
              <a:rect l="l" t="t" r="r" b="b"/>
              <a:pathLst>
                <a:path w="56137" h="40475" extrusionOk="0">
                  <a:moveTo>
                    <a:pt x="45698" y="0"/>
                  </a:moveTo>
                  <a:cubicBezTo>
                    <a:pt x="42269" y="0"/>
                    <a:pt x="35746" y="4131"/>
                    <a:pt x="18089" y="18047"/>
                  </a:cubicBezTo>
                  <a:lnTo>
                    <a:pt x="1" y="31988"/>
                  </a:lnTo>
                  <a:cubicBezTo>
                    <a:pt x="980" y="33456"/>
                    <a:pt x="5637" y="40474"/>
                    <a:pt x="11895" y="40474"/>
                  </a:cubicBezTo>
                  <a:cubicBezTo>
                    <a:pt x="14107" y="40474"/>
                    <a:pt x="16519" y="39597"/>
                    <a:pt x="19039" y="37288"/>
                  </a:cubicBezTo>
                  <a:cubicBezTo>
                    <a:pt x="31309" y="26026"/>
                    <a:pt x="41044" y="16175"/>
                    <a:pt x="41044" y="16175"/>
                  </a:cubicBezTo>
                  <a:lnTo>
                    <a:pt x="44702" y="38411"/>
                  </a:lnTo>
                  <a:lnTo>
                    <a:pt x="56137" y="37806"/>
                  </a:lnTo>
                  <a:cubicBezTo>
                    <a:pt x="56137" y="37806"/>
                    <a:pt x="51672" y="4654"/>
                    <a:pt x="48850" y="1630"/>
                  </a:cubicBezTo>
                  <a:cubicBezTo>
                    <a:pt x="47951" y="665"/>
                    <a:pt x="47073" y="0"/>
                    <a:pt x="456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43"/>
            <p:cNvSpPr/>
            <p:nvPr/>
          </p:nvSpPr>
          <p:spPr>
            <a:xfrm>
              <a:off x="6115275" y="3629400"/>
              <a:ext cx="280125" cy="218200"/>
            </a:xfrm>
            <a:custGeom>
              <a:avLst/>
              <a:gdLst/>
              <a:ahLst/>
              <a:cxnLst/>
              <a:rect l="l" t="t" r="r" b="b"/>
              <a:pathLst>
                <a:path w="11205" h="8728" extrusionOk="0">
                  <a:moveTo>
                    <a:pt x="10657" y="0"/>
                  </a:moveTo>
                  <a:lnTo>
                    <a:pt x="0" y="7806"/>
                  </a:lnTo>
                  <a:lnTo>
                    <a:pt x="576" y="8727"/>
                  </a:lnTo>
                  <a:lnTo>
                    <a:pt x="11205" y="836"/>
                  </a:lnTo>
                  <a:lnTo>
                    <a:pt x="10657" y="0"/>
                  </a:ln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43"/>
            <p:cNvSpPr/>
            <p:nvPr/>
          </p:nvSpPr>
          <p:spPr>
            <a:xfrm>
              <a:off x="6180800" y="3650050"/>
              <a:ext cx="191550" cy="283225"/>
            </a:xfrm>
            <a:custGeom>
              <a:avLst/>
              <a:gdLst/>
              <a:ahLst/>
              <a:cxnLst/>
              <a:rect l="l" t="t" r="r" b="b"/>
              <a:pathLst>
                <a:path w="7662" h="11329" extrusionOk="0">
                  <a:moveTo>
                    <a:pt x="2923" y="0"/>
                  </a:moveTo>
                  <a:cubicBezTo>
                    <a:pt x="2896" y="0"/>
                    <a:pt x="2871" y="4"/>
                    <a:pt x="2852" y="10"/>
                  </a:cubicBezTo>
                  <a:cubicBezTo>
                    <a:pt x="2621" y="38"/>
                    <a:pt x="2074" y="1421"/>
                    <a:pt x="1757" y="2199"/>
                  </a:cubicBezTo>
                  <a:cubicBezTo>
                    <a:pt x="1440" y="3005"/>
                    <a:pt x="0" y="6721"/>
                    <a:pt x="0" y="6721"/>
                  </a:cubicBezTo>
                  <a:lnTo>
                    <a:pt x="4292" y="11329"/>
                  </a:lnTo>
                  <a:cubicBezTo>
                    <a:pt x="5185" y="10350"/>
                    <a:pt x="6020" y="9313"/>
                    <a:pt x="6740" y="8218"/>
                  </a:cubicBezTo>
                  <a:cubicBezTo>
                    <a:pt x="7662" y="6778"/>
                    <a:pt x="6049" y="1911"/>
                    <a:pt x="6049" y="1911"/>
                  </a:cubicBezTo>
                  <a:lnTo>
                    <a:pt x="3975" y="3379"/>
                  </a:lnTo>
                  <a:cubicBezTo>
                    <a:pt x="3975" y="3379"/>
                    <a:pt x="3332" y="3814"/>
                    <a:pt x="2914" y="3814"/>
                  </a:cubicBezTo>
                  <a:cubicBezTo>
                    <a:pt x="2572" y="3814"/>
                    <a:pt x="2382" y="3522"/>
                    <a:pt x="2823" y="2458"/>
                  </a:cubicBezTo>
                  <a:cubicBezTo>
                    <a:pt x="3708" y="324"/>
                    <a:pt x="3182" y="0"/>
                    <a:pt x="2923" y="0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43"/>
            <p:cNvSpPr/>
            <p:nvPr/>
          </p:nvSpPr>
          <p:spPr>
            <a:xfrm>
              <a:off x="5061100" y="3624725"/>
              <a:ext cx="1251500" cy="1174825"/>
            </a:xfrm>
            <a:custGeom>
              <a:avLst/>
              <a:gdLst/>
              <a:ahLst/>
              <a:cxnLst/>
              <a:rect l="l" t="t" r="r" b="b"/>
              <a:pathLst>
                <a:path w="50060" h="46993" extrusionOk="0">
                  <a:moveTo>
                    <a:pt x="10872" y="1"/>
                  </a:moveTo>
                  <a:cubicBezTo>
                    <a:pt x="8514" y="1"/>
                    <a:pt x="6053" y="1059"/>
                    <a:pt x="5098" y="3068"/>
                  </a:cubicBezTo>
                  <a:cubicBezTo>
                    <a:pt x="2305" y="9030"/>
                    <a:pt x="2276" y="15683"/>
                    <a:pt x="778" y="28587"/>
                  </a:cubicBezTo>
                  <a:lnTo>
                    <a:pt x="144" y="37285"/>
                  </a:lnTo>
                  <a:cubicBezTo>
                    <a:pt x="0" y="39128"/>
                    <a:pt x="29" y="41000"/>
                    <a:pt x="231" y="42844"/>
                  </a:cubicBezTo>
                  <a:cubicBezTo>
                    <a:pt x="474" y="44867"/>
                    <a:pt x="893" y="46992"/>
                    <a:pt x="1774" y="46992"/>
                  </a:cubicBezTo>
                  <a:cubicBezTo>
                    <a:pt x="1834" y="46992"/>
                    <a:pt x="1895" y="46983"/>
                    <a:pt x="1959" y="46963"/>
                  </a:cubicBezTo>
                  <a:lnTo>
                    <a:pt x="20076" y="32014"/>
                  </a:lnTo>
                  <a:lnTo>
                    <a:pt x="20652" y="25217"/>
                  </a:lnTo>
                  <a:cubicBezTo>
                    <a:pt x="23970" y="28586"/>
                    <a:pt x="25292" y="29628"/>
                    <a:pt x="26896" y="29628"/>
                  </a:cubicBezTo>
                  <a:cubicBezTo>
                    <a:pt x="27130" y="29628"/>
                    <a:pt x="27369" y="29606"/>
                    <a:pt x="27622" y="29566"/>
                  </a:cubicBezTo>
                  <a:cubicBezTo>
                    <a:pt x="32605" y="28817"/>
                    <a:pt x="50059" y="13120"/>
                    <a:pt x="50059" y="13120"/>
                  </a:cubicBezTo>
                  <a:cubicBezTo>
                    <a:pt x="50059" y="13120"/>
                    <a:pt x="45134" y="7791"/>
                    <a:pt x="44904" y="7302"/>
                  </a:cubicBezTo>
                  <a:cubicBezTo>
                    <a:pt x="44900" y="7292"/>
                    <a:pt x="44890" y="7287"/>
                    <a:pt x="44876" y="7287"/>
                  </a:cubicBezTo>
                  <a:cubicBezTo>
                    <a:pt x="44164" y="7287"/>
                    <a:pt x="31082" y="18831"/>
                    <a:pt x="28429" y="19226"/>
                  </a:cubicBezTo>
                  <a:lnTo>
                    <a:pt x="20508" y="8914"/>
                  </a:lnTo>
                  <a:cubicBezTo>
                    <a:pt x="20508" y="8914"/>
                    <a:pt x="18837" y="6293"/>
                    <a:pt x="15323" y="1829"/>
                  </a:cubicBezTo>
                  <a:cubicBezTo>
                    <a:pt x="14349" y="595"/>
                    <a:pt x="12639" y="1"/>
                    <a:pt x="10872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43"/>
            <p:cNvSpPr/>
            <p:nvPr/>
          </p:nvSpPr>
          <p:spPr>
            <a:xfrm>
              <a:off x="6118150" y="3847575"/>
              <a:ext cx="136125" cy="159150"/>
            </a:xfrm>
            <a:custGeom>
              <a:avLst/>
              <a:gdLst/>
              <a:ahLst/>
              <a:cxnLst/>
              <a:rect l="l" t="t" r="r" b="b"/>
              <a:pathLst>
                <a:path w="5445" h="6366" extrusionOk="0">
                  <a:moveTo>
                    <a:pt x="1" y="0"/>
                  </a:moveTo>
                  <a:lnTo>
                    <a:pt x="1" y="0"/>
                  </a:lnTo>
                  <a:cubicBezTo>
                    <a:pt x="145" y="375"/>
                    <a:pt x="346" y="749"/>
                    <a:pt x="605" y="1095"/>
                  </a:cubicBezTo>
                  <a:cubicBezTo>
                    <a:pt x="1124" y="1930"/>
                    <a:pt x="1729" y="2737"/>
                    <a:pt x="2362" y="3486"/>
                  </a:cubicBezTo>
                  <a:cubicBezTo>
                    <a:pt x="3025" y="4234"/>
                    <a:pt x="3716" y="4954"/>
                    <a:pt x="4465" y="5617"/>
                  </a:cubicBezTo>
                  <a:cubicBezTo>
                    <a:pt x="4753" y="5905"/>
                    <a:pt x="5070" y="6164"/>
                    <a:pt x="5444" y="6366"/>
                  </a:cubicBezTo>
                  <a:cubicBezTo>
                    <a:pt x="5156" y="6049"/>
                    <a:pt x="4868" y="5761"/>
                    <a:pt x="4551" y="5502"/>
                  </a:cubicBezTo>
                  <a:cubicBezTo>
                    <a:pt x="4004" y="4954"/>
                    <a:pt x="3226" y="4206"/>
                    <a:pt x="2506" y="3342"/>
                  </a:cubicBezTo>
                  <a:cubicBezTo>
                    <a:pt x="1786" y="2449"/>
                    <a:pt x="1153" y="1613"/>
                    <a:pt x="721" y="980"/>
                  </a:cubicBezTo>
                  <a:cubicBezTo>
                    <a:pt x="490" y="634"/>
                    <a:pt x="260" y="317"/>
                    <a:pt x="1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43"/>
            <p:cNvSpPr/>
            <p:nvPr/>
          </p:nvSpPr>
          <p:spPr>
            <a:xfrm>
              <a:off x="5750925" y="4105350"/>
              <a:ext cx="20900" cy="102275"/>
            </a:xfrm>
            <a:custGeom>
              <a:avLst/>
              <a:gdLst/>
              <a:ahLst/>
              <a:cxnLst/>
              <a:rect l="l" t="t" r="r" b="b"/>
              <a:pathLst>
                <a:path w="836" h="4091" extrusionOk="0">
                  <a:moveTo>
                    <a:pt x="778" y="1"/>
                  </a:moveTo>
                  <a:lnTo>
                    <a:pt x="778" y="1"/>
                  </a:lnTo>
                  <a:cubicBezTo>
                    <a:pt x="720" y="1"/>
                    <a:pt x="519" y="894"/>
                    <a:pt x="317" y="2017"/>
                  </a:cubicBezTo>
                  <a:cubicBezTo>
                    <a:pt x="115" y="3140"/>
                    <a:pt x="0" y="4091"/>
                    <a:pt x="58" y="4091"/>
                  </a:cubicBezTo>
                  <a:cubicBezTo>
                    <a:pt x="115" y="4091"/>
                    <a:pt x="346" y="3198"/>
                    <a:pt x="548" y="2075"/>
                  </a:cubicBezTo>
                  <a:cubicBezTo>
                    <a:pt x="720" y="922"/>
                    <a:pt x="836" y="30"/>
                    <a:pt x="778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43"/>
            <p:cNvSpPr/>
            <p:nvPr/>
          </p:nvSpPr>
          <p:spPr>
            <a:xfrm>
              <a:off x="5769650" y="4106775"/>
              <a:ext cx="27375" cy="90050"/>
            </a:xfrm>
            <a:custGeom>
              <a:avLst/>
              <a:gdLst/>
              <a:ahLst/>
              <a:cxnLst/>
              <a:rect l="l" t="t" r="r" b="b"/>
              <a:pathLst>
                <a:path w="1095" h="3602" extrusionOk="0">
                  <a:moveTo>
                    <a:pt x="90" y="1"/>
                  </a:moveTo>
                  <a:cubicBezTo>
                    <a:pt x="89" y="1"/>
                    <a:pt x="88" y="1"/>
                    <a:pt x="87" y="1"/>
                  </a:cubicBezTo>
                  <a:cubicBezTo>
                    <a:pt x="0" y="30"/>
                    <a:pt x="173" y="837"/>
                    <a:pt x="432" y="1845"/>
                  </a:cubicBezTo>
                  <a:cubicBezTo>
                    <a:pt x="720" y="2824"/>
                    <a:pt x="979" y="3602"/>
                    <a:pt x="1037" y="3602"/>
                  </a:cubicBezTo>
                  <a:cubicBezTo>
                    <a:pt x="1095" y="3602"/>
                    <a:pt x="951" y="2766"/>
                    <a:pt x="663" y="1787"/>
                  </a:cubicBezTo>
                  <a:cubicBezTo>
                    <a:pt x="408" y="797"/>
                    <a:pt x="153" y="1"/>
                    <a:pt x="90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43"/>
            <p:cNvSpPr/>
            <p:nvPr/>
          </p:nvSpPr>
          <p:spPr>
            <a:xfrm>
              <a:off x="5305925" y="3892950"/>
              <a:ext cx="280125" cy="370850"/>
            </a:xfrm>
            <a:custGeom>
              <a:avLst/>
              <a:gdLst/>
              <a:ahLst/>
              <a:cxnLst/>
              <a:rect l="l" t="t" r="r" b="b"/>
              <a:pathLst>
                <a:path w="11205" h="14834" extrusionOk="0">
                  <a:moveTo>
                    <a:pt x="0" y="0"/>
                  </a:moveTo>
                  <a:cubicBezTo>
                    <a:pt x="87" y="230"/>
                    <a:pt x="231" y="432"/>
                    <a:pt x="346" y="634"/>
                  </a:cubicBezTo>
                  <a:cubicBezTo>
                    <a:pt x="605" y="1008"/>
                    <a:pt x="1008" y="1584"/>
                    <a:pt x="1469" y="2275"/>
                  </a:cubicBezTo>
                  <a:cubicBezTo>
                    <a:pt x="2449" y="3658"/>
                    <a:pt x="3831" y="5530"/>
                    <a:pt x="5386" y="7575"/>
                  </a:cubicBezTo>
                  <a:cubicBezTo>
                    <a:pt x="6942" y="9620"/>
                    <a:pt x="8382" y="11435"/>
                    <a:pt x="9448" y="12760"/>
                  </a:cubicBezTo>
                  <a:cubicBezTo>
                    <a:pt x="9995" y="13393"/>
                    <a:pt x="10427" y="13912"/>
                    <a:pt x="10715" y="14286"/>
                  </a:cubicBezTo>
                  <a:cubicBezTo>
                    <a:pt x="10859" y="14488"/>
                    <a:pt x="11032" y="14661"/>
                    <a:pt x="11204" y="14833"/>
                  </a:cubicBezTo>
                  <a:cubicBezTo>
                    <a:pt x="11089" y="14603"/>
                    <a:pt x="10945" y="14401"/>
                    <a:pt x="10801" y="14228"/>
                  </a:cubicBezTo>
                  <a:lnTo>
                    <a:pt x="9592" y="12644"/>
                  </a:lnTo>
                  <a:lnTo>
                    <a:pt x="5588" y="7431"/>
                  </a:lnTo>
                  <a:cubicBezTo>
                    <a:pt x="4004" y="5386"/>
                    <a:pt x="2621" y="3514"/>
                    <a:pt x="1613" y="2160"/>
                  </a:cubicBezTo>
                  <a:lnTo>
                    <a:pt x="432" y="576"/>
                  </a:lnTo>
                  <a:cubicBezTo>
                    <a:pt x="317" y="374"/>
                    <a:pt x="144" y="173"/>
                    <a:pt x="0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43"/>
            <p:cNvSpPr/>
            <p:nvPr/>
          </p:nvSpPr>
          <p:spPr>
            <a:xfrm>
              <a:off x="5186400" y="4058425"/>
              <a:ext cx="61950" cy="53575"/>
            </a:xfrm>
            <a:custGeom>
              <a:avLst/>
              <a:gdLst/>
              <a:ahLst/>
              <a:cxnLst/>
              <a:rect l="l" t="t" r="r" b="b"/>
              <a:pathLst>
                <a:path w="2478" h="2143" extrusionOk="0">
                  <a:moveTo>
                    <a:pt x="69" y="0"/>
                  </a:moveTo>
                  <a:cubicBezTo>
                    <a:pt x="63" y="0"/>
                    <a:pt x="59" y="2"/>
                    <a:pt x="58" y="6"/>
                  </a:cubicBezTo>
                  <a:cubicBezTo>
                    <a:pt x="0" y="63"/>
                    <a:pt x="490" y="582"/>
                    <a:pt x="1152" y="1158"/>
                  </a:cubicBezTo>
                  <a:cubicBezTo>
                    <a:pt x="1775" y="1726"/>
                    <a:pt x="2321" y="2142"/>
                    <a:pt x="2432" y="2142"/>
                  </a:cubicBezTo>
                  <a:cubicBezTo>
                    <a:pt x="2440" y="2142"/>
                    <a:pt x="2445" y="2140"/>
                    <a:pt x="2448" y="2137"/>
                  </a:cubicBezTo>
                  <a:cubicBezTo>
                    <a:pt x="2477" y="2108"/>
                    <a:pt x="1987" y="1590"/>
                    <a:pt x="1325" y="985"/>
                  </a:cubicBezTo>
                  <a:cubicBezTo>
                    <a:pt x="702" y="416"/>
                    <a:pt x="156" y="0"/>
                    <a:pt x="69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43"/>
            <p:cNvSpPr/>
            <p:nvPr/>
          </p:nvSpPr>
          <p:spPr>
            <a:xfrm>
              <a:off x="5162625" y="4237100"/>
              <a:ext cx="46825" cy="66325"/>
            </a:xfrm>
            <a:custGeom>
              <a:avLst/>
              <a:gdLst/>
              <a:ahLst/>
              <a:cxnLst/>
              <a:rect l="l" t="t" r="r" b="b"/>
              <a:pathLst>
                <a:path w="1873" h="2653" extrusionOk="0">
                  <a:moveTo>
                    <a:pt x="1839" y="1"/>
                  </a:moveTo>
                  <a:cubicBezTo>
                    <a:pt x="1765" y="1"/>
                    <a:pt x="1341" y="539"/>
                    <a:pt x="836" y="1269"/>
                  </a:cubicBezTo>
                  <a:cubicBezTo>
                    <a:pt x="346" y="1989"/>
                    <a:pt x="1" y="2594"/>
                    <a:pt x="58" y="2651"/>
                  </a:cubicBezTo>
                  <a:cubicBezTo>
                    <a:pt x="60" y="2652"/>
                    <a:pt x="61" y="2652"/>
                    <a:pt x="63" y="2652"/>
                  </a:cubicBezTo>
                  <a:cubicBezTo>
                    <a:pt x="137" y="2652"/>
                    <a:pt x="560" y="2087"/>
                    <a:pt x="1037" y="1384"/>
                  </a:cubicBezTo>
                  <a:cubicBezTo>
                    <a:pt x="1527" y="664"/>
                    <a:pt x="1873" y="30"/>
                    <a:pt x="1844" y="2"/>
                  </a:cubicBezTo>
                  <a:cubicBezTo>
                    <a:pt x="1842" y="1"/>
                    <a:pt x="1841" y="1"/>
                    <a:pt x="1839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43"/>
            <p:cNvSpPr/>
            <p:nvPr/>
          </p:nvSpPr>
          <p:spPr>
            <a:xfrm>
              <a:off x="5221675" y="4361550"/>
              <a:ext cx="42500" cy="48450"/>
            </a:xfrm>
            <a:custGeom>
              <a:avLst/>
              <a:gdLst/>
              <a:ahLst/>
              <a:cxnLst/>
              <a:rect l="l" t="t" r="r" b="b"/>
              <a:pathLst>
                <a:path w="1700" h="1938" extrusionOk="0">
                  <a:moveTo>
                    <a:pt x="44" y="1"/>
                  </a:moveTo>
                  <a:cubicBezTo>
                    <a:pt x="38" y="1"/>
                    <a:pt x="33" y="3"/>
                    <a:pt x="29" y="6"/>
                  </a:cubicBezTo>
                  <a:cubicBezTo>
                    <a:pt x="0" y="35"/>
                    <a:pt x="317" y="496"/>
                    <a:pt x="749" y="1043"/>
                  </a:cubicBezTo>
                  <a:cubicBezTo>
                    <a:pt x="1195" y="1544"/>
                    <a:pt x="1586" y="1938"/>
                    <a:pt x="1664" y="1938"/>
                  </a:cubicBezTo>
                  <a:cubicBezTo>
                    <a:pt x="1667" y="1938"/>
                    <a:pt x="1669" y="1937"/>
                    <a:pt x="1671" y="1936"/>
                  </a:cubicBezTo>
                  <a:cubicBezTo>
                    <a:pt x="1700" y="1879"/>
                    <a:pt x="1383" y="1418"/>
                    <a:pt x="922" y="899"/>
                  </a:cubicBezTo>
                  <a:cubicBezTo>
                    <a:pt x="518" y="387"/>
                    <a:pt x="138" y="1"/>
                    <a:pt x="44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43"/>
            <p:cNvSpPr/>
            <p:nvPr/>
          </p:nvSpPr>
          <p:spPr>
            <a:xfrm>
              <a:off x="5103575" y="4520625"/>
              <a:ext cx="54750" cy="35700"/>
            </a:xfrm>
            <a:custGeom>
              <a:avLst/>
              <a:gdLst/>
              <a:ahLst/>
              <a:cxnLst/>
              <a:rect l="l" t="t" r="r" b="b"/>
              <a:pathLst>
                <a:path w="2190" h="1428" extrusionOk="0">
                  <a:moveTo>
                    <a:pt x="2140" y="1"/>
                  </a:moveTo>
                  <a:cubicBezTo>
                    <a:pt x="2035" y="1"/>
                    <a:pt x="1560" y="248"/>
                    <a:pt x="1038" y="614"/>
                  </a:cubicBezTo>
                  <a:cubicBezTo>
                    <a:pt x="433" y="1017"/>
                    <a:pt x="1" y="1391"/>
                    <a:pt x="30" y="1420"/>
                  </a:cubicBezTo>
                  <a:cubicBezTo>
                    <a:pt x="35" y="1425"/>
                    <a:pt x="43" y="1427"/>
                    <a:pt x="54" y="1427"/>
                  </a:cubicBezTo>
                  <a:cubicBezTo>
                    <a:pt x="172" y="1427"/>
                    <a:pt x="626" y="1157"/>
                    <a:pt x="1153" y="815"/>
                  </a:cubicBezTo>
                  <a:cubicBezTo>
                    <a:pt x="1758" y="412"/>
                    <a:pt x="2190" y="38"/>
                    <a:pt x="2161" y="9"/>
                  </a:cubicBezTo>
                  <a:cubicBezTo>
                    <a:pt x="2158" y="3"/>
                    <a:pt x="2151" y="1"/>
                    <a:pt x="2140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43"/>
            <p:cNvSpPr/>
            <p:nvPr/>
          </p:nvSpPr>
          <p:spPr>
            <a:xfrm>
              <a:off x="5256225" y="4492750"/>
              <a:ext cx="49725" cy="57075"/>
            </a:xfrm>
            <a:custGeom>
              <a:avLst/>
              <a:gdLst/>
              <a:ahLst/>
              <a:cxnLst/>
              <a:rect l="l" t="t" r="r" b="b"/>
              <a:pathLst>
                <a:path w="1989" h="2283" extrusionOk="0">
                  <a:moveTo>
                    <a:pt x="87" y="1"/>
                  </a:moveTo>
                  <a:cubicBezTo>
                    <a:pt x="1" y="29"/>
                    <a:pt x="260" y="692"/>
                    <a:pt x="807" y="1325"/>
                  </a:cubicBezTo>
                  <a:cubicBezTo>
                    <a:pt x="1315" y="1940"/>
                    <a:pt x="1848" y="2282"/>
                    <a:pt x="1968" y="2282"/>
                  </a:cubicBezTo>
                  <a:cubicBezTo>
                    <a:pt x="1977" y="2282"/>
                    <a:pt x="1984" y="2280"/>
                    <a:pt x="1988" y="2276"/>
                  </a:cubicBezTo>
                  <a:cubicBezTo>
                    <a:pt x="1988" y="2218"/>
                    <a:pt x="1527" y="1815"/>
                    <a:pt x="980" y="1181"/>
                  </a:cubicBezTo>
                  <a:cubicBezTo>
                    <a:pt x="462" y="577"/>
                    <a:pt x="145" y="1"/>
                    <a:pt x="87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43"/>
            <p:cNvSpPr/>
            <p:nvPr/>
          </p:nvSpPr>
          <p:spPr>
            <a:xfrm>
              <a:off x="5381525" y="4445100"/>
              <a:ext cx="62675" cy="52025"/>
            </a:xfrm>
            <a:custGeom>
              <a:avLst/>
              <a:gdLst/>
              <a:ahLst/>
              <a:cxnLst/>
              <a:rect l="l" t="t" r="r" b="b"/>
              <a:pathLst>
                <a:path w="2507" h="2081" extrusionOk="0">
                  <a:moveTo>
                    <a:pt x="2438" y="0"/>
                  </a:moveTo>
                  <a:cubicBezTo>
                    <a:pt x="2350" y="0"/>
                    <a:pt x="1802" y="415"/>
                    <a:pt x="1153" y="956"/>
                  </a:cubicBezTo>
                  <a:cubicBezTo>
                    <a:pt x="490" y="1532"/>
                    <a:pt x="1" y="2022"/>
                    <a:pt x="29" y="2079"/>
                  </a:cubicBezTo>
                  <a:cubicBezTo>
                    <a:pt x="31" y="2080"/>
                    <a:pt x="34" y="2081"/>
                    <a:pt x="37" y="2081"/>
                  </a:cubicBezTo>
                  <a:cubicBezTo>
                    <a:pt x="126" y="2081"/>
                    <a:pt x="685" y="1686"/>
                    <a:pt x="1325" y="1129"/>
                  </a:cubicBezTo>
                  <a:cubicBezTo>
                    <a:pt x="1988" y="553"/>
                    <a:pt x="2506" y="63"/>
                    <a:pt x="2449" y="6"/>
                  </a:cubicBezTo>
                  <a:cubicBezTo>
                    <a:pt x="2447" y="2"/>
                    <a:pt x="2443" y="0"/>
                    <a:pt x="2438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43"/>
            <p:cNvSpPr/>
            <p:nvPr/>
          </p:nvSpPr>
          <p:spPr>
            <a:xfrm>
              <a:off x="5115825" y="4603600"/>
              <a:ext cx="44675" cy="43475"/>
            </a:xfrm>
            <a:custGeom>
              <a:avLst/>
              <a:gdLst/>
              <a:ahLst/>
              <a:cxnLst/>
              <a:rect l="l" t="t" r="r" b="b"/>
              <a:pathLst>
                <a:path w="1787" h="1739" extrusionOk="0">
                  <a:moveTo>
                    <a:pt x="64" y="1"/>
                  </a:moveTo>
                  <a:cubicBezTo>
                    <a:pt x="62" y="1"/>
                    <a:pt x="60" y="1"/>
                    <a:pt x="58" y="2"/>
                  </a:cubicBezTo>
                  <a:cubicBezTo>
                    <a:pt x="0" y="31"/>
                    <a:pt x="260" y="521"/>
                    <a:pt x="749" y="1010"/>
                  </a:cubicBezTo>
                  <a:cubicBezTo>
                    <a:pt x="1168" y="1481"/>
                    <a:pt x="1610" y="1738"/>
                    <a:pt x="1731" y="1738"/>
                  </a:cubicBezTo>
                  <a:cubicBezTo>
                    <a:pt x="1743" y="1738"/>
                    <a:pt x="1752" y="1736"/>
                    <a:pt x="1757" y="1730"/>
                  </a:cubicBezTo>
                  <a:cubicBezTo>
                    <a:pt x="1786" y="1701"/>
                    <a:pt x="1383" y="1327"/>
                    <a:pt x="893" y="866"/>
                  </a:cubicBezTo>
                  <a:cubicBezTo>
                    <a:pt x="447" y="420"/>
                    <a:pt x="136" y="1"/>
                    <a:pt x="64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43"/>
            <p:cNvSpPr/>
            <p:nvPr/>
          </p:nvSpPr>
          <p:spPr>
            <a:xfrm>
              <a:off x="5404575" y="4346250"/>
              <a:ext cx="63375" cy="14925"/>
            </a:xfrm>
            <a:custGeom>
              <a:avLst/>
              <a:gdLst/>
              <a:ahLst/>
              <a:cxnLst/>
              <a:rect l="l" t="t" r="r" b="b"/>
              <a:pathLst>
                <a:path w="2535" h="597" extrusionOk="0">
                  <a:moveTo>
                    <a:pt x="2476" y="1"/>
                  </a:moveTo>
                  <a:cubicBezTo>
                    <a:pt x="2313" y="1"/>
                    <a:pt x="1852" y="122"/>
                    <a:pt x="1268" y="244"/>
                  </a:cubicBezTo>
                  <a:cubicBezTo>
                    <a:pt x="576" y="388"/>
                    <a:pt x="0" y="503"/>
                    <a:pt x="0" y="561"/>
                  </a:cubicBezTo>
                  <a:cubicBezTo>
                    <a:pt x="0" y="583"/>
                    <a:pt x="91" y="597"/>
                    <a:pt x="242" y="597"/>
                  </a:cubicBezTo>
                  <a:cubicBezTo>
                    <a:pt x="482" y="597"/>
                    <a:pt x="873" y="563"/>
                    <a:pt x="1296" y="474"/>
                  </a:cubicBezTo>
                  <a:cubicBezTo>
                    <a:pt x="2016" y="330"/>
                    <a:pt x="2535" y="71"/>
                    <a:pt x="2535" y="14"/>
                  </a:cubicBezTo>
                  <a:cubicBezTo>
                    <a:pt x="2526" y="5"/>
                    <a:pt x="2506" y="1"/>
                    <a:pt x="2476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43"/>
            <p:cNvSpPr/>
            <p:nvPr/>
          </p:nvSpPr>
          <p:spPr>
            <a:xfrm>
              <a:off x="5339775" y="4229900"/>
              <a:ext cx="26650" cy="77100"/>
            </a:xfrm>
            <a:custGeom>
              <a:avLst/>
              <a:gdLst/>
              <a:ahLst/>
              <a:cxnLst/>
              <a:rect l="l" t="t" r="r" b="b"/>
              <a:pathLst>
                <a:path w="1066" h="3084" extrusionOk="0">
                  <a:moveTo>
                    <a:pt x="1004" y="1"/>
                  </a:moveTo>
                  <a:cubicBezTo>
                    <a:pt x="937" y="1"/>
                    <a:pt x="628" y="654"/>
                    <a:pt x="346" y="1528"/>
                  </a:cubicBezTo>
                  <a:cubicBezTo>
                    <a:pt x="173" y="2047"/>
                    <a:pt x="58" y="2565"/>
                    <a:pt x="0" y="3083"/>
                  </a:cubicBezTo>
                  <a:lnTo>
                    <a:pt x="58" y="3083"/>
                  </a:lnTo>
                  <a:cubicBezTo>
                    <a:pt x="259" y="2594"/>
                    <a:pt x="432" y="2075"/>
                    <a:pt x="576" y="1586"/>
                  </a:cubicBezTo>
                  <a:cubicBezTo>
                    <a:pt x="835" y="722"/>
                    <a:pt x="1066" y="30"/>
                    <a:pt x="1008" y="2"/>
                  </a:cubicBezTo>
                  <a:cubicBezTo>
                    <a:pt x="1007" y="1"/>
                    <a:pt x="1006" y="1"/>
                    <a:pt x="1004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43"/>
            <p:cNvSpPr/>
            <p:nvPr/>
          </p:nvSpPr>
          <p:spPr>
            <a:xfrm>
              <a:off x="5344800" y="4110250"/>
              <a:ext cx="64125" cy="45675"/>
            </a:xfrm>
            <a:custGeom>
              <a:avLst/>
              <a:gdLst/>
              <a:ahLst/>
              <a:cxnLst/>
              <a:rect l="l" t="t" r="r" b="b"/>
              <a:pathLst>
                <a:path w="2565" h="1827" extrusionOk="0">
                  <a:moveTo>
                    <a:pt x="48" y="1"/>
                  </a:moveTo>
                  <a:cubicBezTo>
                    <a:pt x="40" y="1"/>
                    <a:pt x="33" y="2"/>
                    <a:pt x="29" y="6"/>
                  </a:cubicBezTo>
                  <a:cubicBezTo>
                    <a:pt x="1" y="64"/>
                    <a:pt x="519" y="525"/>
                    <a:pt x="1210" y="1014"/>
                  </a:cubicBezTo>
                  <a:cubicBezTo>
                    <a:pt x="1854" y="1471"/>
                    <a:pt x="2423" y="1827"/>
                    <a:pt x="2521" y="1827"/>
                  </a:cubicBezTo>
                  <a:cubicBezTo>
                    <a:pt x="2529" y="1827"/>
                    <a:pt x="2533" y="1825"/>
                    <a:pt x="2535" y="1821"/>
                  </a:cubicBezTo>
                  <a:cubicBezTo>
                    <a:pt x="2564" y="1763"/>
                    <a:pt x="2046" y="1331"/>
                    <a:pt x="1354" y="813"/>
                  </a:cubicBezTo>
                  <a:cubicBezTo>
                    <a:pt x="710" y="357"/>
                    <a:pt x="166" y="1"/>
                    <a:pt x="48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43"/>
            <p:cNvSpPr/>
            <p:nvPr/>
          </p:nvSpPr>
          <p:spPr>
            <a:xfrm>
              <a:off x="5279275" y="3992275"/>
              <a:ext cx="41800" cy="55525"/>
            </a:xfrm>
            <a:custGeom>
              <a:avLst/>
              <a:gdLst/>
              <a:ahLst/>
              <a:cxnLst/>
              <a:rect l="l" t="t" r="r" b="b"/>
              <a:pathLst>
                <a:path w="1672" h="2221" extrusionOk="0">
                  <a:moveTo>
                    <a:pt x="1610" y="1"/>
                  </a:moveTo>
                  <a:cubicBezTo>
                    <a:pt x="1564" y="1"/>
                    <a:pt x="1198" y="480"/>
                    <a:pt x="778" y="1067"/>
                  </a:cubicBezTo>
                  <a:cubicBezTo>
                    <a:pt x="346" y="1672"/>
                    <a:pt x="1" y="2162"/>
                    <a:pt x="29" y="2220"/>
                  </a:cubicBezTo>
                  <a:cubicBezTo>
                    <a:pt x="31" y="2220"/>
                    <a:pt x="33" y="2221"/>
                    <a:pt x="36" y="2221"/>
                  </a:cubicBezTo>
                  <a:cubicBezTo>
                    <a:pt x="114" y="2221"/>
                    <a:pt x="534" y="1797"/>
                    <a:pt x="980" y="1211"/>
                  </a:cubicBezTo>
                  <a:cubicBezTo>
                    <a:pt x="1412" y="607"/>
                    <a:pt x="1671" y="31"/>
                    <a:pt x="1614" y="2"/>
                  </a:cubicBezTo>
                  <a:cubicBezTo>
                    <a:pt x="1613" y="1"/>
                    <a:pt x="1612" y="1"/>
                    <a:pt x="1610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43"/>
            <p:cNvSpPr/>
            <p:nvPr/>
          </p:nvSpPr>
          <p:spPr>
            <a:xfrm>
              <a:off x="5182800" y="3895825"/>
              <a:ext cx="8650" cy="74900"/>
            </a:xfrm>
            <a:custGeom>
              <a:avLst/>
              <a:gdLst/>
              <a:ahLst/>
              <a:cxnLst/>
              <a:rect l="l" t="t" r="r" b="b"/>
              <a:pathLst>
                <a:path w="346" h="2996" extrusionOk="0">
                  <a:moveTo>
                    <a:pt x="288" y="0"/>
                  </a:moveTo>
                  <a:cubicBezTo>
                    <a:pt x="230" y="0"/>
                    <a:pt x="115" y="663"/>
                    <a:pt x="58" y="1469"/>
                  </a:cubicBezTo>
                  <a:cubicBezTo>
                    <a:pt x="0" y="2304"/>
                    <a:pt x="0" y="2996"/>
                    <a:pt x="58" y="2996"/>
                  </a:cubicBezTo>
                  <a:cubicBezTo>
                    <a:pt x="115" y="2996"/>
                    <a:pt x="230" y="2333"/>
                    <a:pt x="288" y="1498"/>
                  </a:cubicBezTo>
                  <a:cubicBezTo>
                    <a:pt x="346" y="663"/>
                    <a:pt x="346" y="0"/>
                    <a:pt x="288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43"/>
            <p:cNvSpPr/>
            <p:nvPr/>
          </p:nvSpPr>
          <p:spPr>
            <a:xfrm>
              <a:off x="5128075" y="4134150"/>
              <a:ext cx="5775" cy="80675"/>
            </a:xfrm>
            <a:custGeom>
              <a:avLst/>
              <a:gdLst/>
              <a:ahLst/>
              <a:cxnLst/>
              <a:rect l="l" t="t" r="r" b="b"/>
              <a:pathLst>
                <a:path w="231" h="3227" extrusionOk="0">
                  <a:moveTo>
                    <a:pt x="86" y="1"/>
                  </a:moveTo>
                  <a:cubicBezTo>
                    <a:pt x="29" y="1"/>
                    <a:pt x="0" y="721"/>
                    <a:pt x="0" y="1614"/>
                  </a:cubicBezTo>
                  <a:cubicBezTo>
                    <a:pt x="0" y="2507"/>
                    <a:pt x="86" y="3227"/>
                    <a:pt x="144" y="3227"/>
                  </a:cubicBezTo>
                  <a:cubicBezTo>
                    <a:pt x="202" y="3227"/>
                    <a:pt x="230" y="2507"/>
                    <a:pt x="230" y="1614"/>
                  </a:cubicBezTo>
                  <a:cubicBezTo>
                    <a:pt x="230" y="721"/>
                    <a:pt x="144" y="1"/>
                    <a:pt x="86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43"/>
            <p:cNvSpPr/>
            <p:nvPr/>
          </p:nvSpPr>
          <p:spPr>
            <a:xfrm>
              <a:off x="5108625" y="4399825"/>
              <a:ext cx="17300" cy="49750"/>
            </a:xfrm>
            <a:custGeom>
              <a:avLst/>
              <a:gdLst/>
              <a:ahLst/>
              <a:cxnLst/>
              <a:rect l="l" t="t" r="r" b="b"/>
              <a:pathLst>
                <a:path w="692" h="1990" extrusionOk="0">
                  <a:moveTo>
                    <a:pt x="64" y="1"/>
                  </a:moveTo>
                  <a:cubicBezTo>
                    <a:pt x="62" y="1"/>
                    <a:pt x="60" y="1"/>
                    <a:pt x="58" y="2"/>
                  </a:cubicBezTo>
                  <a:cubicBezTo>
                    <a:pt x="0" y="31"/>
                    <a:pt x="58" y="463"/>
                    <a:pt x="231" y="1039"/>
                  </a:cubicBezTo>
                  <a:cubicBezTo>
                    <a:pt x="375" y="1586"/>
                    <a:pt x="576" y="1989"/>
                    <a:pt x="634" y="1989"/>
                  </a:cubicBezTo>
                  <a:cubicBezTo>
                    <a:pt x="692" y="1961"/>
                    <a:pt x="605" y="1529"/>
                    <a:pt x="461" y="952"/>
                  </a:cubicBezTo>
                  <a:cubicBezTo>
                    <a:pt x="294" y="423"/>
                    <a:pt x="127" y="1"/>
                    <a:pt x="64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43"/>
            <p:cNvSpPr/>
            <p:nvPr/>
          </p:nvSpPr>
          <p:spPr>
            <a:xfrm>
              <a:off x="5251925" y="3787050"/>
              <a:ext cx="60500" cy="56250"/>
            </a:xfrm>
            <a:custGeom>
              <a:avLst/>
              <a:gdLst/>
              <a:ahLst/>
              <a:cxnLst/>
              <a:rect l="l" t="t" r="r" b="b"/>
              <a:pathLst>
                <a:path w="2420" h="2250" extrusionOk="0">
                  <a:moveTo>
                    <a:pt x="2356" y="1"/>
                  </a:moveTo>
                  <a:cubicBezTo>
                    <a:pt x="2288" y="1"/>
                    <a:pt x="1677" y="370"/>
                    <a:pt x="1066" y="981"/>
                  </a:cubicBezTo>
                  <a:cubicBezTo>
                    <a:pt x="432" y="1586"/>
                    <a:pt x="0" y="2220"/>
                    <a:pt x="58" y="2249"/>
                  </a:cubicBezTo>
                  <a:cubicBezTo>
                    <a:pt x="59" y="2249"/>
                    <a:pt x="61" y="2250"/>
                    <a:pt x="63" y="2250"/>
                  </a:cubicBezTo>
                  <a:cubicBezTo>
                    <a:pt x="141" y="2250"/>
                    <a:pt x="622" y="1743"/>
                    <a:pt x="1239" y="1154"/>
                  </a:cubicBezTo>
                  <a:cubicBezTo>
                    <a:pt x="1843" y="520"/>
                    <a:pt x="2420" y="60"/>
                    <a:pt x="2362" y="2"/>
                  </a:cubicBezTo>
                  <a:cubicBezTo>
                    <a:pt x="2361" y="1"/>
                    <a:pt x="2359" y="1"/>
                    <a:pt x="2356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43"/>
            <p:cNvSpPr/>
            <p:nvPr/>
          </p:nvSpPr>
          <p:spPr>
            <a:xfrm>
              <a:off x="5229600" y="3687725"/>
              <a:ext cx="7225" cy="73475"/>
            </a:xfrm>
            <a:custGeom>
              <a:avLst/>
              <a:gdLst/>
              <a:ahLst/>
              <a:cxnLst/>
              <a:rect l="l" t="t" r="r" b="b"/>
              <a:pathLst>
                <a:path w="289" h="2939" extrusionOk="0">
                  <a:moveTo>
                    <a:pt x="202" y="0"/>
                  </a:moveTo>
                  <a:cubicBezTo>
                    <a:pt x="144" y="0"/>
                    <a:pt x="58" y="634"/>
                    <a:pt x="29" y="1440"/>
                  </a:cubicBezTo>
                  <a:cubicBezTo>
                    <a:pt x="0" y="2276"/>
                    <a:pt x="29" y="2938"/>
                    <a:pt x="87" y="2938"/>
                  </a:cubicBezTo>
                  <a:cubicBezTo>
                    <a:pt x="173" y="2938"/>
                    <a:pt x="231" y="2276"/>
                    <a:pt x="259" y="1469"/>
                  </a:cubicBezTo>
                  <a:cubicBezTo>
                    <a:pt x="288" y="663"/>
                    <a:pt x="288" y="0"/>
                    <a:pt x="202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43"/>
            <p:cNvSpPr/>
            <p:nvPr/>
          </p:nvSpPr>
          <p:spPr>
            <a:xfrm>
              <a:off x="5364975" y="3693275"/>
              <a:ext cx="62650" cy="41400"/>
            </a:xfrm>
            <a:custGeom>
              <a:avLst/>
              <a:gdLst/>
              <a:ahLst/>
              <a:cxnLst/>
              <a:rect l="l" t="t" r="r" b="b"/>
              <a:pathLst>
                <a:path w="2506" h="1656" extrusionOk="0">
                  <a:moveTo>
                    <a:pt x="52" y="1"/>
                  </a:moveTo>
                  <a:cubicBezTo>
                    <a:pt x="39" y="1"/>
                    <a:pt x="32" y="3"/>
                    <a:pt x="29" y="9"/>
                  </a:cubicBezTo>
                  <a:cubicBezTo>
                    <a:pt x="0" y="66"/>
                    <a:pt x="547" y="412"/>
                    <a:pt x="1210" y="844"/>
                  </a:cubicBezTo>
                  <a:cubicBezTo>
                    <a:pt x="1830" y="1275"/>
                    <a:pt x="2349" y="1656"/>
                    <a:pt x="2436" y="1656"/>
                  </a:cubicBezTo>
                  <a:cubicBezTo>
                    <a:pt x="2442" y="1656"/>
                    <a:pt x="2446" y="1654"/>
                    <a:pt x="2448" y="1650"/>
                  </a:cubicBezTo>
                  <a:cubicBezTo>
                    <a:pt x="2506" y="1593"/>
                    <a:pt x="2016" y="1132"/>
                    <a:pt x="1354" y="671"/>
                  </a:cubicBezTo>
                  <a:cubicBezTo>
                    <a:pt x="753" y="253"/>
                    <a:pt x="175" y="1"/>
                    <a:pt x="52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43"/>
            <p:cNvSpPr/>
            <p:nvPr/>
          </p:nvSpPr>
          <p:spPr>
            <a:xfrm>
              <a:off x="5380075" y="3795000"/>
              <a:ext cx="6525" cy="77800"/>
            </a:xfrm>
            <a:custGeom>
              <a:avLst/>
              <a:gdLst/>
              <a:ahLst/>
              <a:cxnLst/>
              <a:rect l="l" t="t" r="r" b="b"/>
              <a:pathLst>
                <a:path w="261" h="3112" extrusionOk="0">
                  <a:moveTo>
                    <a:pt x="87" y="1"/>
                  </a:moveTo>
                  <a:cubicBezTo>
                    <a:pt x="30" y="1"/>
                    <a:pt x="1" y="692"/>
                    <a:pt x="1" y="1556"/>
                  </a:cubicBezTo>
                  <a:cubicBezTo>
                    <a:pt x="30" y="2420"/>
                    <a:pt x="87" y="3112"/>
                    <a:pt x="145" y="3112"/>
                  </a:cubicBezTo>
                  <a:cubicBezTo>
                    <a:pt x="231" y="3112"/>
                    <a:pt x="260" y="2420"/>
                    <a:pt x="231" y="1556"/>
                  </a:cubicBezTo>
                  <a:cubicBezTo>
                    <a:pt x="231" y="692"/>
                    <a:pt x="174" y="1"/>
                    <a:pt x="87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43"/>
            <p:cNvSpPr/>
            <p:nvPr/>
          </p:nvSpPr>
          <p:spPr>
            <a:xfrm>
              <a:off x="5430500" y="3936400"/>
              <a:ext cx="67700" cy="18050"/>
            </a:xfrm>
            <a:custGeom>
              <a:avLst/>
              <a:gdLst/>
              <a:ahLst/>
              <a:cxnLst/>
              <a:rect l="l" t="t" r="r" b="b"/>
              <a:pathLst>
                <a:path w="2708" h="722" extrusionOk="0">
                  <a:moveTo>
                    <a:pt x="250" y="1"/>
                  </a:moveTo>
                  <a:cubicBezTo>
                    <a:pt x="111" y="1"/>
                    <a:pt x="29" y="17"/>
                    <a:pt x="29" y="48"/>
                  </a:cubicBezTo>
                  <a:cubicBezTo>
                    <a:pt x="0" y="134"/>
                    <a:pt x="605" y="221"/>
                    <a:pt x="1354" y="422"/>
                  </a:cubicBezTo>
                  <a:cubicBezTo>
                    <a:pt x="1977" y="572"/>
                    <a:pt x="2515" y="722"/>
                    <a:pt x="2666" y="722"/>
                  </a:cubicBezTo>
                  <a:cubicBezTo>
                    <a:pt x="2690" y="722"/>
                    <a:pt x="2704" y="718"/>
                    <a:pt x="2708" y="710"/>
                  </a:cubicBezTo>
                  <a:cubicBezTo>
                    <a:pt x="2708" y="653"/>
                    <a:pt x="2160" y="336"/>
                    <a:pt x="1411" y="163"/>
                  </a:cubicBezTo>
                  <a:cubicBezTo>
                    <a:pt x="931" y="52"/>
                    <a:pt x="499" y="1"/>
                    <a:pt x="250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43"/>
            <p:cNvSpPr/>
            <p:nvPr/>
          </p:nvSpPr>
          <p:spPr>
            <a:xfrm>
              <a:off x="5501775" y="3805800"/>
              <a:ext cx="6500" cy="65550"/>
            </a:xfrm>
            <a:custGeom>
              <a:avLst/>
              <a:gdLst/>
              <a:ahLst/>
              <a:cxnLst/>
              <a:rect l="l" t="t" r="r" b="b"/>
              <a:pathLst>
                <a:path w="260" h="2622" extrusionOk="0">
                  <a:moveTo>
                    <a:pt x="145" y="1"/>
                  </a:moveTo>
                  <a:cubicBezTo>
                    <a:pt x="58" y="1"/>
                    <a:pt x="29" y="606"/>
                    <a:pt x="29" y="1326"/>
                  </a:cubicBezTo>
                  <a:cubicBezTo>
                    <a:pt x="1" y="1758"/>
                    <a:pt x="29" y="2190"/>
                    <a:pt x="145" y="2622"/>
                  </a:cubicBezTo>
                  <a:cubicBezTo>
                    <a:pt x="231" y="2622"/>
                    <a:pt x="260" y="2046"/>
                    <a:pt x="260" y="1326"/>
                  </a:cubicBezTo>
                  <a:cubicBezTo>
                    <a:pt x="260" y="606"/>
                    <a:pt x="202" y="1"/>
                    <a:pt x="145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43"/>
            <p:cNvSpPr/>
            <p:nvPr/>
          </p:nvSpPr>
          <p:spPr>
            <a:xfrm>
              <a:off x="5586750" y="3927500"/>
              <a:ext cx="7950" cy="82125"/>
            </a:xfrm>
            <a:custGeom>
              <a:avLst/>
              <a:gdLst/>
              <a:ahLst/>
              <a:cxnLst/>
              <a:rect l="l" t="t" r="r" b="b"/>
              <a:pathLst>
                <a:path w="318" h="3285" extrusionOk="0">
                  <a:moveTo>
                    <a:pt x="87" y="1"/>
                  </a:moveTo>
                  <a:cubicBezTo>
                    <a:pt x="29" y="1"/>
                    <a:pt x="0" y="721"/>
                    <a:pt x="29" y="1642"/>
                  </a:cubicBezTo>
                  <a:cubicBezTo>
                    <a:pt x="87" y="2564"/>
                    <a:pt x="173" y="3284"/>
                    <a:pt x="231" y="3284"/>
                  </a:cubicBezTo>
                  <a:cubicBezTo>
                    <a:pt x="288" y="3284"/>
                    <a:pt x="317" y="2564"/>
                    <a:pt x="259" y="1642"/>
                  </a:cubicBezTo>
                  <a:cubicBezTo>
                    <a:pt x="231" y="721"/>
                    <a:pt x="144" y="1"/>
                    <a:pt x="87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43"/>
            <p:cNvSpPr/>
            <p:nvPr/>
          </p:nvSpPr>
          <p:spPr>
            <a:xfrm>
              <a:off x="5488825" y="4016750"/>
              <a:ext cx="38175" cy="40425"/>
            </a:xfrm>
            <a:custGeom>
              <a:avLst/>
              <a:gdLst/>
              <a:ahLst/>
              <a:cxnLst/>
              <a:rect l="l" t="t" r="r" b="b"/>
              <a:pathLst>
                <a:path w="1527" h="1617" extrusionOk="0">
                  <a:moveTo>
                    <a:pt x="38" y="0"/>
                  </a:moveTo>
                  <a:cubicBezTo>
                    <a:pt x="34" y="0"/>
                    <a:pt x="31" y="1"/>
                    <a:pt x="29" y="2"/>
                  </a:cubicBezTo>
                  <a:cubicBezTo>
                    <a:pt x="0" y="31"/>
                    <a:pt x="288" y="463"/>
                    <a:pt x="663" y="895"/>
                  </a:cubicBezTo>
                  <a:cubicBezTo>
                    <a:pt x="1049" y="1309"/>
                    <a:pt x="1409" y="1617"/>
                    <a:pt x="1464" y="1617"/>
                  </a:cubicBezTo>
                  <a:cubicBezTo>
                    <a:pt x="1466" y="1617"/>
                    <a:pt x="1468" y="1616"/>
                    <a:pt x="1469" y="1615"/>
                  </a:cubicBezTo>
                  <a:cubicBezTo>
                    <a:pt x="1527" y="1586"/>
                    <a:pt x="1239" y="1154"/>
                    <a:pt x="835" y="722"/>
                  </a:cubicBezTo>
                  <a:cubicBezTo>
                    <a:pt x="477" y="308"/>
                    <a:pt x="118" y="0"/>
                    <a:pt x="38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43"/>
            <p:cNvSpPr/>
            <p:nvPr/>
          </p:nvSpPr>
          <p:spPr>
            <a:xfrm>
              <a:off x="5544250" y="4119400"/>
              <a:ext cx="65550" cy="7400"/>
            </a:xfrm>
            <a:custGeom>
              <a:avLst/>
              <a:gdLst/>
              <a:ahLst/>
              <a:cxnLst/>
              <a:rect l="l" t="t" r="r" b="b"/>
              <a:pathLst>
                <a:path w="2622" h="296" extrusionOk="0">
                  <a:moveTo>
                    <a:pt x="2244" y="0"/>
                  </a:moveTo>
                  <a:cubicBezTo>
                    <a:pt x="2010" y="0"/>
                    <a:pt x="1686" y="15"/>
                    <a:pt x="1326" y="44"/>
                  </a:cubicBezTo>
                  <a:cubicBezTo>
                    <a:pt x="606" y="101"/>
                    <a:pt x="1" y="216"/>
                    <a:pt x="30" y="274"/>
                  </a:cubicBezTo>
                  <a:cubicBezTo>
                    <a:pt x="30" y="288"/>
                    <a:pt x="174" y="296"/>
                    <a:pt x="408" y="296"/>
                  </a:cubicBezTo>
                  <a:cubicBezTo>
                    <a:pt x="642" y="296"/>
                    <a:pt x="966" y="288"/>
                    <a:pt x="1326" y="274"/>
                  </a:cubicBezTo>
                  <a:cubicBezTo>
                    <a:pt x="2046" y="216"/>
                    <a:pt x="2622" y="101"/>
                    <a:pt x="2622" y="44"/>
                  </a:cubicBezTo>
                  <a:cubicBezTo>
                    <a:pt x="2622" y="15"/>
                    <a:pt x="2478" y="0"/>
                    <a:pt x="2244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43"/>
            <p:cNvSpPr/>
            <p:nvPr/>
          </p:nvSpPr>
          <p:spPr>
            <a:xfrm>
              <a:off x="5668825" y="4080150"/>
              <a:ext cx="7225" cy="72750"/>
            </a:xfrm>
            <a:custGeom>
              <a:avLst/>
              <a:gdLst/>
              <a:ahLst/>
              <a:cxnLst/>
              <a:rect l="l" t="t" r="r" b="b"/>
              <a:pathLst>
                <a:path w="289" h="2910" extrusionOk="0">
                  <a:moveTo>
                    <a:pt x="87" y="1"/>
                  </a:moveTo>
                  <a:cubicBezTo>
                    <a:pt x="30" y="1"/>
                    <a:pt x="1" y="663"/>
                    <a:pt x="30" y="1470"/>
                  </a:cubicBezTo>
                  <a:cubicBezTo>
                    <a:pt x="58" y="2276"/>
                    <a:pt x="116" y="2910"/>
                    <a:pt x="202" y="2910"/>
                  </a:cubicBezTo>
                  <a:cubicBezTo>
                    <a:pt x="260" y="2910"/>
                    <a:pt x="289" y="2218"/>
                    <a:pt x="260" y="1441"/>
                  </a:cubicBezTo>
                  <a:cubicBezTo>
                    <a:pt x="202" y="634"/>
                    <a:pt x="145" y="1"/>
                    <a:pt x="87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43"/>
            <p:cNvSpPr/>
            <p:nvPr/>
          </p:nvSpPr>
          <p:spPr>
            <a:xfrm>
              <a:off x="5656600" y="4265475"/>
              <a:ext cx="79950" cy="10775"/>
            </a:xfrm>
            <a:custGeom>
              <a:avLst/>
              <a:gdLst/>
              <a:ahLst/>
              <a:cxnLst/>
              <a:rect l="l" t="t" r="r" b="b"/>
              <a:pathLst>
                <a:path w="3198" h="431" extrusionOk="0">
                  <a:moveTo>
                    <a:pt x="115" y="0"/>
                  </a:moveTo>
                  <a:cubicBezTo>
                    <a:pt x="47" y="0"/>
                    <a:pt x="7" y="6"/>
                    <a:pt x="0" y="19"/>
                  </a:cubicBezTo>
                  <a:cubicBezTo>
                    <a:pt x="0" y="48"/>
                    <a:pt x="691" y="249"/>
                    <a:pt x="1584" y="364"/>
                  </a:cubicBezTo>
                  <a:cubicBezTo>
                    <a:pt x="1962" y="413"/>
                    <a:pt x="2308" y="431"/>
                    <a:pt x="2582" y="431"/>
                  </a:cubicBezTo>
                  <a:cubicBezTo>
                    <a:pt x="2957" y="431"/>
                    <a:pt x="3197" y="398"/>
                    <a:pt x="3197" y="364"/>
                  </a:cubicBezTo>
                  <a:cubicBezTo>
                    <a:pt x="3197" y="307"/>
                    <a:pt x="2477" y="249"/>
                    <a:pt x="1584" y="134"/>
                  </a:cubicBezTo>
                  <a:cubicBezTo>
                    <a:pt x="915" y="67"/>
                    <a:pt x="349" y="0"/>
                    <a:pt x="115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43"/>
            <p:cNvSpPr/>
            <p:nvPr/>
          </p:nvSpPr>
          <p:spPr>
            <a:xfrm>
              <a:off x="5816450" y="4218400"/>
              <a:ext cx="28825" cy="72050"/>
            </a:xfrm>
            <a:custGeom>
              <a:avLst/>
              <a:gdLst/>
              <a:ahLst/>
              <a:cxnLst/>
              <a:rect l="l" t="t" r="r" b="b"/>
              <a:pathLst>
                <a:path w="1153" h="2882" extrusionOk="0">
                  <a:moveTo>
                    <a:pt x="1095" y="1"/>
                  </a:moveTo>
                  <a:cubicBezTo>
                    <a:pt x="1037" y="1"/>
                    <a:pt x="749" y="606"/>
                    <a:pt x="461" y="1383"/>
                  </a:cubicBezTo>
                  <a:cubicBezTo>
                    <a:pt x="202" y="2190"/>
                    <a:pt x="0" y="2852"/>
                    <a:pt x="87" y="2881"/>
                  </a:cubicBezTo>
                  <a:cubicBezTo>
                    <a:pt x="89" y="2882"/>
                    <a:pt x="91" y="2882"/>
                    <a:pt x="93" y="2882"/>
                  </a:cubicBezTo>
                  <a:cubicBezTo>
                    <a:pt x="184" y="2882"/>
                    <a:pt x="438" y="2258"/>
                    <a:pt x="692" y="1470"/>
                  </a:cubicBezTo>
                  <a:cubicBezTo>
                    <a:pt x="980" y="692"/>
                    <a:pt x="1152" y="30"/>
                    <a:pt x="1095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43"/>
            <p:cNvSpPr/>
            <p:nvPr/>
          </p:nvSpPr>
          <p:spPr>
            <a:xfrm>
              <a:off x="5853900" y="4101375"/>
              <a:ext cx="67700" cy="19500"/>
            </a:xfrm>
            <a:custGeom>
              <a:avLst/>
              <a:gdLst/>
              <a:ahLst/>
              <a:cxnLst/>
              <a:rect l="l" t="t" r="r" b="b"/>
              <a:pathLst>
                <a:path w="2708" h="780" extrusionOk="0">
                  <a:moveTo>
                    <a:pt x="84" y="1"/>
                  </a:moveTo>
                  <a:cubicBezTo>
                    <a:pt x="48" y="1"/>
                    <a:pt x="29" y="6"/>
                    <a:pt x="29" y="16"/>
                  </a:cubicBezTo>
                  <a:cubicBezTo>
                    <a:pt x="0" y="73"/>
                    <a:pt x="605" y="304"/>
                    <a:pt x="1325" y="505"/>
                  </a:cubicBezTo>
                  <a:cubicBezTo>
                    <a:pt x="1943" y="672"/>
                    <a:pt x="2483" y="779"/>
                    <a:pt x="2652" y="779"/>
                  </a:cubicBezTo>
                  <a:cubicBezTo>
                    <a:pt x="2688" y="779"/>
                    <a:pt x="2707" y="775"/>
                    <a:pt x="2707" y="765"/>
                  </a:cubicBezTo>
                  <a:cubicBezTo>
                    <a:pt x="2707" y="707"/>
                    <a:pt x="2131" y="477"/>
                    <a:pt x="1383" y="275"/>
                  </a:cubicBezTo>
                  <a:cubicBezTo>
                    <a:pt x="788" y="108"/>
                    <a:pt x="252" y="1"/>
                    <a:pt x="84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43"/>
            <p:cNvSpPr/>
            <p:nvPr/>
          </p:nvSpPr>
          <p:spPr>
            <a:xfrm>
              <a:off x="5930925" y="4157775"/>
              <a:ext cx="54050" cy="46400"/>
            </a:xfrm>
            <a:custGeom>
              <a:avLst/>
              <a:gdLst/>
              <a:ahLst/>
              <a:cxnLst/>
              <a:rect l="l" t="t" r="r" b="b"/>
              <a:pathLst>
                <a:path w="2162" h="1856" extrusionOk="0">
                  <a:moveTo>
                    <a:pt x="2091" y="0"/>
                  </a:moveTo>
                  <a:cubicBezTo>
                    <a:pt x="2004" y="0"/>
                    <a:pt x="1519" y="359"/>
                    <a:pt x="1009" y="842"/>
                  </a:cubicBezTo>
                  <a:cubicBezTo>
                    <a:pt x="433" y="1360"/>
                    <a:pt x="1" y="1792"/>
                    <a:pt x="30" y="1850"/>
                  </a:cubicBezTo>
                  <a:cubicBezTo>
                    <a:pt x="32" y="1854"/>
                    <a:pt x="36" y="1856"/>
                    <a:pt x="42" y="1856"/>
                  </a:cubicBezTo>
                  <a:cubicBezTo>
                    <a:pt x="129" y="1856"/>
                    <a:pt x="616" y="1498"/>
                    <a:pt x="1153" y="1014"/>
                  </a:cubicBezTo>
                  <a:cubicBezTo>
                    <a:pt x="1729" y="496"/>
                    <a:pt x="2161" y="64"/>
                    <a:pt x="2103" y="6"/>
                  </a:cubicBezTo>
                  <a:cubicBezTo>
                    <a:pt x="2102" y="2"/>
                    <a:pt x="2097" y="0"/>
                    <a:pt x="2091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43"/>
            <p:cNvSpPr/>
            <p:nvPr/>
          </p:nvSpPr>
          <p:spPr>
            <a:xfrm>
              <a:off x="5993575" y="3992300"/>
              <a:ext cx="16600" cy="73475"/>
            </a:xfrm>
            <a:custGeom>
              <a:avLst/>
              <a:gdLst/>
              <a:ahLst/>
              <a:cxnLst/>
              <a:rect l="l" t="t" r="r" b="b"/>
              <a:pathLst>
                <a:path w="664" h="2939" extrusionOk="0">
                  <a:moveTo>
                    <a:pt x="87" y="1"/>
                  </a:moveTo>
                  <a:cubicBezTo>
                    <a:pt x="30" y="1"/>
                    <a:pt x="1" y="663"/>
                    <a:pt x="145" y="1499"/>
                  </a:cubicBezTo>
                  <a:cubicBezTo>
                    <a:pt x="289" y="2334"/>
                    <a:pt x="548" y="2939"/>
                    <a:pt x="606" y="2939"/>
                  </a:cubicBezTo>
                  <a:cubicBezTo>
                    <a:pt x="663" y="2910"/>
                    <a:pt x="519" y="2219"/>
                    <a:pt x="375" y="1441"/>
                  </a:cubicBezTo>
                  <a:cubicBezTo>
                    <a:pt x="231" y="663"/>
                    <a:pt x="145" y="1"/>
                    <a:pt x="87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43"/>
            <p:cNvSpPr/>
            <p:nvPr/>
          </p:nvSpPr>
          <p:spPr>
            <a:xfrm>
              <a:off x="6056950" y="4044750"/>
              <a:ext cx="71300" cy="67850"/>
            </a:xfrm>
            <a:custGeom>
              <a:avLst/>
              <a:gdLst/>
              <a:ahLst/>
              <a:cxnLst/>
              <a:rect l="l" t="t" r="r" b="b"/>
              <a:pathLst>
                <a:path w="2852" h="2714" extrusionOk="0">
                  <a:moveTo>
                    <a:pt x="2812" y="1"/>
                  </a:moveTo>
                  <a:cubicBezTo>
                    <a:pt x="2714" y="1"/>
                    <a:pt x="2004" y="477"/>
                    <a:pt x="1268" y="1186"/>
                  </a:cubicBezTo>
                  <a:cubicBezTo>
                    <a:pt x="490" y="1964"/>
                    <a:pt x="0" y="2655"/>
                    <a:pt x="58" y="2713"/>
                  </a:cubicBezTo>
                  <a:cubicBezTo>
                    <a:pt x="59" y="2713"/>
                    <a:pt x="59" y="2714"/>
                    <a:pt x="61" y="2714"/>
                  </a:cubicBezTo>
                  <a:cubicBezTo>
                    <a:pt x="113" y="2714"/>
                    <a:pt x="708" y="2092"/>
                    <a:pt x="1440" y="1359"/>
                  </a:cubicBezTo>
                  <a:cubicBezTo>
                    <a:pt x="2189" y="610"/>
                    <a:pt x="2852" y="63"/>
                    <a:pt x="2823" y="5"/>
                  </a:cubicBezTo>
                  <a:cubicBezTo>
                    <a:pt x="2821" y="2"/>
                    <a:pt x="2818" y="1"/>
                    <a:pt x="2812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43"/>
            <p:cNvSpPr/>
            <p:nvPr/>
          </p:nvSpPr>
          <p:spPr>
            <a:xfrm>
              <a:off x="6067025" y="3975475"/>
              <a:ext cx="72750" cy="27200"/>
            </a:xfrm>
            <a:custGeom>
              <a:avLst/>
              <a:gdLst/>
              <a:ahLst/>
              <a:cxnLst/>
              <a:rect l="l" t="t" r="r" b="b"/>
              <a:pathLst>
                <a:path w="2910" h="1088" extrusionOk="0">
                  <a:moveTo>
                    <a:pt x="71" y="0"/>
                  </a:moveTo>
                  <a:cubicBezTo>
                    <a:pt x="47" y="0"/>
                    <a:pt x="33" y="4"/>
                    <a:pt x="29" y="11"/>
                  </a:cubicBezTo>
                  <a:cubicBezTo>
                    <a:pt x="1" y="69"/>
                    <a:pt x="634" y="357"/>
                    <a:pt x="1412" y="645"/>
                  </a:cubicBezTo>
                  <a:cubicBezTo>
                    <a:pt x="2115" y="921"/>
                    <a:pt x="2687" y="1088"/>
                    <a:pt x="2841" y="1088"/>
                  </a:cubicBezTo>
                  <a:cubicBezTo>
                    <a:pt x="2864" y="1088"/>
                    <a:pt x="2877" y="1084"/>
                    <a:pt x="2881" y="1077"/>
                  </a:cubicBezTo>
                  <a:cubicBezTo>
                    <a:pt x="2910" y="1019"/>
                    <a:pt x="2276" y="731"/>
                    <a:pt x="1498" y="443"/>
                  </a:cubicBezTo>
                  <a:cubicBezTo>
                    <a:pt x="820" y="167"/>
                    <a:pt x="230" y="0"/>
                    <a:pt x="71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43"/>
            <p:cNvSpPr/>
            <p:nvPr/>
          </p:nvSpPr>
          <p:spPr>
            <a:xfrm>
              <a:off x="6108800" y="3895100"/>
              <a:ext cx="20900" cy="61975"/>
            </a:xfrm>
            <a:custGeom>
              <a:avLst/>
              <a:gdLst/>
              <a:ahLst/>
              <a:cxnLst/>
              <a:rect l="l" t="t" r="r" b="b"/>
              <a:pathLst>
                <a:path w="836" h="2479" extrusionOk="0">
                  <a:moveTo>
                    <a:pt x="58" y="0"/>
                  </a:moveTo>
                  <a:lnTo>
                    <a:pt x="58" y="0"/>
                  </a:lnTo>
                  <a:cubicBezTo>
                    <a:pt x="0" y="29"/>
                    <a:pt x="115" y="605"/>
                    <a:pt x="288" y="1268"/>
                  </a:cubicBezTo>
                  <a:cubicBezTo>
                    <a:pt x="485" y="1942"/>
                    <a:pt x="681" y="2479"/>
                    <a:pt x="744" y="2479"/>
                  </a:cubicBezTo>
                  <a:cubicBezTo>
                    <a:pt x="746" y="2479"/>
                    <a:pt x="748" y="2478"/>
                    <a:pt x="749" y="2477"/>
                  </a:cubicBezTo>
                  <a:cubicBezTo>
                    <a:pt x="835" y="2449"/>
                    <a:pt x="720" y="1901"/>
                    <a:pt x="519" y="1210"/>
                  </a:cubicBezTo>
                  <a:cubicBezTo>
                    <a:pt x="317" y="548"/>
                    <a:pt x="115" y="0"/>
                    <a:pt x="58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43"/>
            <p:cNvSpPr/>
            <p:nvPr/>
          </p:nvSpPr>
          <p:spPr>
            <a:xfrm>
              <a:off x="5467925" y="4224125"/>
              <a:ext cx="39625" cy="52675"/>
            </a:xfrm>
            <a:custGeom>
              <a:avLst/>
              <a:gdLst/>
              <a:ahLst/>
              <a:cxnLst/>
              <a:rect l="l" t="t" r="r" b="b"/>
              <a:pathLst>
                <a:path w="1585" h="2107" extrusionOk="0">
                  <a:moveTo>
                    <a:pt x="65" y="1"/>
                  </a:moveTo>
                  <a:cubicBezTo>
                    <a:pt x="62" y="1"/>
                    <a:pt x="60" y="1"/>
                    <a:pt x="58" y="2"/>
                  </a:cubicBezTo>
                  <a:cubicBezTo>
                    <a:pt x="1" y="31"/>
                    <a:pt x="289" y="549"/>
                    <a:pt x="721" y="1125"/>
                  </a:cubicBezTo>
                  <a:cubicBezTo>
                    <a:pt x="1111" y="1683"/>
                    <a:pt x="1475" y="2106"/>
                    <a:pt x="1550" y="2106"/>
                  </a:cubicBezTo>
                  <a:cubicBezTo>
                    <a:pt x="1552" y="2106"/>
                    <a:pt x="1554" y="2106"/>
                    <a:pt x="1556" y="2105"/>
                  </a:cubicBezTo>
                  <a:cubicBezTo>
                    <a:pt x="1585" y="2047"/>
                    <a:pt x="1297" y="1558"/>
                    <a:pt x="894" y="981"/>
                  </a:cubicBezTo>
                  <a:cubicBezTo>
                    <a:pt x="503" y="424"/>
                    <a:pt x="140" y="1"/>
                    <a:pt x="65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43"/>
            <p:cNvSpPr/>
            <p:nvPr/>
          </p:nvSpPr>
          <p:spPr>
            <a:xfrm>
              <a:off x="5237525" y="4172025"/>
              <a:ext cx="1115400" cy="663500"/>
            </a:xfrm>
            <a:custGeom>
              <a:avLst/>
              <a:gdLst/>
              <a:ahLst/>
              <a:cxnLst/>
              <a:rect l="l" t="t" r="r" b="b"/>
              <a:pathLst>
                <a:path w="44616" h="26540" extrusionOk="0">
                  <a:moveTo>
                    <a:pt x="36276" y="1"/>
                  </a:moveTo>
                  <a:cubicBezTo>
                    <a:pt x="36166" y="1"/>
                    <a:pt x="36056" y="5"/>
                    <a:pt x="35946" y="12"/>
                  </a:cubicBezTo>
                  <a:cubicBezTo>
                    <a:pt x="35312" y="41"/>
                    <a:pt x="34707" y="214"/>
                    <a:pt x="34160" y="502"/>
                  </a:cubicBezTo>
                  <a:cubicBezTo>
                    <a:pt x="33613" y="819"/>
                    <a:pt x="33065" y="1164"/>
                    <a:pt x="32576" y="1539"/>
                  </a:cubicBezTo>
                  <a:lnTo>
                    <a:pt x="29523" y="3814"/>
                  </a:lnTo>
                  <a:cubicBezTo>
                    <a:pt x="25433" y="6896"/>
                    <a:pt x="21573" y="9949"/>
                    <a:pt x="18146" y="12772"/>
                  </a:cubicBezTo>
                  <a:cubicBezTo>
                    <a:pt x="14718" y="15623"/>
                    <a:pt x="11723" y="18302"/>
                    <a:pt x="9217" y="20577"/>
                  </a:cubicBezTo>
                  <a:cubicBezTo>
                    <a:pt x="7978" y="21672"/>
                    <a:pt x="6653" y="22536"/>
                    <a:pt x="5329" y="22680"/>
                  </a:cubicBezTo>
                  <a:cubicBezTo>
                    <a:pt x="5182" y="22694"/>
                    <a:pt x="5033" y="22701"/>
                    <a:pt x="4884" y="22701"/>
                  </a:cubicBezTo>
                  <a:cubicBezTo>
                    <a:pt x="4420" y="22701"/>
                    <a:pt x="3950" y="22631"/>
                    <a:pt x="3514" y="22478"/>
                  </a:cubicBezTo>
                  <a:cubicBezTo>
                    <a:pt x="3024" y="22306"/>
                    <a:pt x="2563" y="22046"/>
                    <a:pt x="2160" y="21758"/>
                  </a:cubicBezTo>
                  <a:cubicBezTo>
                    <a:pt x="1584" y="21326"/>
                    <a:pt x="1037" y="20837"/>
                    <a:pt x="547" y="20318"/>
                  </a:cubicBezTo>
                  <a:lnTo>
                    <a:pt x="144" y="19915"/>
                  </a:lnTo>
                  <a:cubicBezTo>
                    <a:pt x="86" y="19857"/>
                    <a:pt x="58" y="19829"/>
                    <a:pt x="0" y="19771"/>
                  </a:cubicBezTo>
                  <a:lnTo>
                    <a:pt x="0" y="19771"/>
                  </a:lnTo>
                  <a:cubicBezTo>
                    <a:pt x="29" y="19829"/>
                    <a:pt x="86" y="19886"/>
                    <a:pt x="115" y="19915"/>
                  </a:cubicBezTo>
                  <a:lnTo>
                    <a:pt x="490" y="20347"/>
                  </a:lnTo>
                  <a:cubicBezTo>
                    <a:pt x="979" y="20894"/>
                    <a:pt x="1527" y="21384"/>
                    <a:pt x="2103" y="21816"/>
                  </a:cubicBezTo>
                  <a:cubicBezTo>
                    <a:pt x="2535" y="22133"/>
                    <a:pt x="2996" y="22392"/>
                    <a:pt x="3485" y="22565"/>
                  </a:cubicBezTo>
                  <a:cubicBezTo>
                    <a:pt x="3947" y="22741"/>
                    <a:pt x="4426" y="22816"/>
                    <a:pt x="4909" y="22816"/>
                  </a:cubicBezTo>
                  <a:cubicBezTo>
                    <a:pt x="5058" y="22816"/>
                    <a:pt x="5208" y="22809"/>
                    <a:pt x="5357" y="22795"/>
                  </a:cubicBezTo>
                  <a:cubicBezTo>
                    <a:pt x="6711" y="22651"/>
                    <a:pt x="8065" y="21758"/>
                    <a:pt x="9332" y="20693"/>
                  </a:cubicBezTo>
                  <a:cubicBezTo>
                    <a:pt x="11867" y="18446"/>
                    <a:pt x="14862" y="15767"/>
                    <a:pt x="18290" y="12945"/>
                  </a:cubicBezTo>
                  <a:cubicBezTo>
                    <a:pt x="21717" y="10122"/>
                    <a:pt x="25577" y="7098"/>
                    <a:pt x="29667" y="4016"/>
                  </a:cubicBezTo>
                  <a:lnTo>
                    <a:pt x="32720" y="1712"/>
                  </a:lnTo>
                  <a:cubicBezTo>
                    <a:pt x="33209" y="1337"/>
                    <a:pt x="33728" y="992"/>
                    <a:pt x="34246" y="675"/>
                  </a:cubicBezTo>
                  <a:cubicBezTo>
                    <a:pt x="34794" y="416"/>
                    <a:pt x="35370" y="243"/>
                    <a:pt x="35946" y="214"/>
                  </a:cubicBezTo>
                  <a:cubicBezTo>
                    <a:pt x="36025" y="210"/>
                    <a:pt x="36104" y="208"/>
                    <a:pt x="36182" y="208"/>
                  </a:cubicBezTo>
                  <a:cubicBezTo>
                    <a:pt x="37280" y="208"/>
                    <a:pt x="38340" y="581"/>
                    <a:pt x="39200" y="1280"/>
                  </a:cubicBezTo>
                  <a:cubicBezTo>
                    <a:pt x="39632" y="1625"/>
                    <a:pt x="39978" y="2086"/>
                    <a:pt x="40266" y="2576"/>
                  </a:cubicBezTo>
                  <a:cubicBezTo>
                    <a:pt x="40525" y="3065"/>
                    <a:pt x="40698" y="3584"/>
                    <a:pt x="40784" y="4131"/>
                  </a:cubicBezTo>
                  <a:cubicBezTo>
                    <a:pt x="41821" y="8480"/>
                    <a:pt x="42513" y="12426"/>
                    <a:pt x="43060" y="15739"/>
                  </a:cubicBezTo>
                  <a:cubicBezTo>
                    <a:pt x="43607" y="19051"/>
                    <a:pt x="43953" y="21758"/>
                    <a:pt x="44212" y="23630"/>
                  </a:cubicBezTo>
                  <a:cubicBezTo>
                    <a:pt x="44327" y="24581"/>
                    <a:pt x="44442" y="25301"/>
                    <a:pt x="44500" y="25791"/>
                  </a:cubicBezTo>
                  <a:cubicBezTo>
                    <a:pt x="44529" y="26019"/>
                    <a:pt x="44557" y="26220"/>
                    <a:pt x="44586" y="26335"/>
                  </a:cubicBezTo>
                  <a:lnTo>
                    <a:pt x="44586" y="26335"/>
                  </a:lnTo>
                  <a:cubicBezTo>
                    <a:pt x="44581" y="26217"/>
                    <a:pt x="44555" y="26030"/>
                    <a:pt x="44529" y="25819"/>
                  </a:cubicBezTo>
                  <a:cubicBezTo>
                    <a:pt x="44471" y="25301"/>
                    <a:pt x="44385" y="24581"/>
                    <a:pt x="44298" y="23659"/>
                  </a:cubicBezTo>
                  <a:cubicBezTo>
                    <a:pt x="44068" y="21758"/>
                    <a:pt x="43722" y="19080"/>
                    <a:pt x="43204" y="15739"/>
                  </a:cubicBezTo>
                  <a:cubicBezTo>
                    <a:pt x="42685" y="12397"/>
                    <a:pt x="41994" y="8452"/>
                    <a:pt x="40986" y="4102"/>
                  </a:cubicBezTo>
                  <a:cubicBezTo>
                    <a:pt x="40900" y="3555"/>
                    <a:pt x="40698" y="3008"/>
                    <a:pt x="40439" y="2489"/>
                  </a:cubicBezTo>
                  <a:cubicBezTo>
                    <a:pt x="40151" y="1971"/>
                    <a:pt x="39776" y="1510"/>
                    <a:pt x="39344" y="1107"/>
                  </a:cubicBezTo>
                  <a:cubicBezTo>
                    <a:pt x="38479" y="399"/>
                    <a:pt x="37398" y="1"/>
                    <a:pt x="36276" y="1"/>
                  </a:cubicBezTo>
                  <a:close/>
                  <a:moveTo>
                    <a:pt x="44586" y="26335"/>
                  </a:moveTo>
                  <a:cubicBezTo>
                    <a:pt x="44586" y="26346"/>
                    <a:pt x="44586" y="26357"/>
                    <a:pt x="44586" y="26367"/>
                  </a:cubicBezTo>
                  <a:cubicBezTo>
                    <a:pt x="44586" y="26368"/>
                    <a:pt x="44586" y="26370"/>
                    <a:pt x="44586" y="26372"/>
                  </a:cubicBezTo>
                  <a:lnTo>
                    <a:pt x="44586" y="26372"/>
                  </a:lnTo>
                  <a:cubicBezTo>
                    <a:pt x="44586" y="26361"/>
                    <a:pt x="44586" y="26350"/>
                    <a:pt x="44586" y="26338"/>
                  </a:cubicBezTo>
                  <a:cubicBezTo>
                    <a:pt x="44586" y="26337"/>
                    <a:pt x="44586" y="26336"/>
                    <a:pt x="44586" y="26335"/>
                  </a:cubicBezTo>
                  <a:close/>
                  <a:moveTo>
                    <a:pt x="44586" y="26372"/>
                  </a:moveTo>
                  <a:cubicBezTo>
                    <a:pt x="44587" y="26440"/>
                    <a:pt x="44590" y="26490"/>
                    <a:pt x="44615" y="26540"/>
                  </a:cubicBezTo>
                  <a:cubicBezTo>
                    <a:pt x="44615" y="26484"/>
                    <a:pt x="44588" y="26428"/>
                    <a:pt x="44586" y="26372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43"/>
            <p:cNvSpPr/>
            <p:nvPr/>
          </p:nvSpPr>
          <p:spPr>
            <a:xfrm>
              <a:off x="6197350" y="4829025"/>
              <a:ext cx="285175" cy="15675"/>
            </a:xfrm>
            <a:custGeom>
              <a:avLst/>
              <a:gdLst/>
              <a:ahLst/>
              <a:cxnLst/>
              <a:rect l="l" t="t" r="r" b="b"/>
              <a:pathLst>
                <a:path w="11407" h="627" extrusionOk="0">
                  <a:moveTo>
                    <a:pt x="10946" y="0"/>
                  </a:moveTo>
                  <a:lnTo>
                    <a:pt x="9736" y="29"/>
                  </a:lnTo>
                  <a:lnTo>
                    <a:pt x="5675" y="173"/>
                  </a:lnTo>
                  <a:cubicBezTo>
                    <a:pt x="4120" y="231"/>
                    <a:pt x="2679" y="317"/>
                    <a:pt x="1643" y="432"/>
                  </a:cubicBezTo>
                  <a:cubicBezTo>
                    <a:pt x="1153" y="461"/>
                    <a:pt x="721" y="490"/>
                    <a:pt x="433" y="548"/>
                  </a:cubicBezTo>
                  <a:cubicBezTo>
                    <a:pt x="289" y="548"/>
                    <a:pt x="116" y="576"/>
                    <a:pt x="1" y="605"/>
                  </a:cubicBezTo>
                  <a:cubicBezTo>
                    <a:pt x="73" y="620"/>
                    <a:pt x="145" y="627"/>
                    <a:pt x="217" y="627"/>
                  </a:cubicBezTo>
                  <a:cubicBezTo>
                    <a:pt x="289" y="627"/>
                    <a:pt x="361" y="620"/>
                    <a:pt x="433" y="605"/>
                  </a:cubicBezTo>
                  <a:lnTo>
                    <a:pt x="1671" y="576"/>
                  </a:lnTo>
                  <a:lnTo>
                    <a:pt x="5704" y="404"/>
                  </a:lnTo>
                  <a:cubicBezTo>
                    <a:pt x="7288" y="317"/>
                    <a:pt x="8699" y="260"/>
                    <a:pt x="9736" y="173"/>
                  </a:cubicBezTo>
                  <a:cubicBezTo>
                    <a:pt x="10226" y="144"/>
                    <a:pt x="10658" y="116"/>
                    <a:pt x="10946" y="87"/>
                  </a:cubicBezTo>
                  <a:cubicBezTo>
                    <a:pt x="11119" y="87"/>
                    <a:pt x="11263" y="58"/>
                    <a:pt x="11407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43"/>
            <p:cNvSpPr/>
            <p:nvPr/>
          </p:nvSpPr>
          <p:spPr>
            <a:xfrm>
              <a:off x="6099425" y="4286075"/>
              <a:ext cx="100125" cy="105900"/>
            </a:xfrm>
            <a:custGeom>
              <a:avLst/>
              <a:gdLst/>
              <a:ahLst/>
              <a:cxnLst/>
              <a:rect l="l" t="t" r="r" b="b"/>
              <a:pathLst>
                <a:path w="4005" h="4236" extrusionOk="0">
                  <a:moveTo>
                    <a:pt x="3944" y="1"/>
                  </a:moveTo>
                  <a:cubicBezTo>
                    <a:pt x="3867" y="1"/>
                    <a:pt x="3096" y="997"/>
                    <a:pt x="2017" y="2161"/>
                  </a:cubicBezTo>
                  <a:cubicBezTo>
                    <a:pt x="951" y="3313"/>
                    <a:pt x="1" y="4178"/>
                    <a:pt x="58" y="4235"/>
                  </a:cubicBezTo>
                  <a:cubicBezTo>
                    <a:pt x="865" y="3688"/>
                    <a:pt x="1585" y="3025"/>
                    <a:pt x="2190" y="2305"/>
                  </a:cubicBezTo>
                  <a:cubicBezTo>
                    <a:pt x="3284" y="1124"/>
                    <a:pt x="4004" y="30"/>
                    <a:pt x="3947" y="1"/>
                  </a:cubicBezTo>
                  <a:cubicBezTo>
                    <a:pt x="3946" y="1"/>
                    <a:pt x="3945" y="1"/>
                    <a:pt x="3944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43"/>
            <p:cNvSpPr/>
            <p:nvPr/>
          </p:nvSpPr>
          <p:spPr>
            <a:xfrm>
              <a:off x="6111675" y="4319800"/>
              <a:ext cx="97950" cy="59325"/>
            </a:xfrm>
            <a:custGeom>
              <a:avLst/>
              <a:gdLst/>
              <a:ahLst/>
              <a:cxnLst/>
              <a:rect l="l" t="t" r="r" b="b"/>
              <a:pathLst>
                <a:path w="3918" h="2373" extrusionOk="0">
                  <a:moveTo>
                    <a:pt x="3874" y="1"/>
                  </a:moveTo>
                  <a:cubicBezTo>
                    <a:pt x="3749" y="1"/>
                    <a:pt x="2874" y="420"/>
                    <a:pt x="1872" y="1043"/>
                  </a:cubicBezTo>
                  <a:cubicBezTo>
                    <a:pt x="807" y="1705"/>
                    <a:pt x="0" y="2339"/>
                    <a:pt x="29" y="2368"/>
                  </a:cubicBezTo>
                  <a:cubicBezTo>
                    <a:pt x="32" y="2371"/>
                    <a:pt x="37" y="2372"/>
                    <a:pt x="44" y="2372"/>
                  </a:cubicBezTo>
                  <a:cubicBezTo>
                    <a:pt x="172" y="2372"/>
                    <a:pt x="976" y="1873"/>
                    <a:pt x="1988" y="1244"/>
                  </a:cubicBezTo>
                  <a:cubicBezTo>
                    <a:pt x="3053" y="582"/>
                    <a:pt x="3917" y="64"/>
                    <a:pt x="3889" y="6"/>
                  </a:cubicBezTo>
                  <a:cubicBezTo>
                    <a:pt x="3887" y="2"/>
                    <a:pt x="3882" y="1"/>
                    <a:pt x="3874" y="1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43"/>
            <p:cNvSpPr/>
            <p:nvPr/>
          </p:nvSpPr>
          <p:spPr>
            <a:xfrm>
              <a:off x="6481075" y="4797275"/>
              <a:ext cx="662475" cy="60575"/>
            </a:xfrm>
            <a:custGeom>
              <a:avLst/>
              <a:gdLst/>
              <a:ahLst/>
              <a:cxnLst/>
              <a:rect l="l" t="t" r="r" b="b"/>
              <a:pathLst>
                <a:path w="26499" h="2423" extrusionOk="0">
                  <a:moveTo>
                    <a:pt x="2806" y="0"/>
                  </a:moveTo>
                  <a:cubicBezTo>
                    <a:pt x="2212" y="0"/>
                    <a:pt x="1624" y="25"/>
                    <a:pt x="1037" y="61"/>
                  </a:cubicBezTo>
                  <a:cubicBezTo>
                    <a:pt x="720" y="89"/>
                    <a:pt x="461" y="118"/>
                    <a:pt x="288" y="147"/>
                  </a:cubicBezTo>
                  <a:cubicBezTo>
                    <a:pt x="173" y="147"/>
                    <a:pt x="86" y="176"/>
                    <a:pt x="0" y="176"/>
                  </a:cubicBezTo>
                  <a:cubicBezTo>
                    <a:pt x="43" y="190"/>
                    <a:pt x="94" y="197"/>
                    <a:pt x="144" y="197"/>
                  </a:cubicBezTo>
                  <a:cubicBezTo>
                    <a:pt x="194" y="197"/>
                    <a:pt x="245" y="190"/>
                    <a:pt x="288" y="176"/>
                  </a:cubicBezTo>
                  <a:lnTo>
                    <a:pt x="1066" y="147"/>
                  </a:lnTo>
                  <a:cubicBezTo>
                    <a:pt x="1340" y="135"/>
                    <a:pt x="1669" y="128"/>
                    <a:pt x="2044" y="128"/>
                  </a:cubicBezTo>
                  <a:cubicBezTo>
                    <a:pt x="2574" y="128"/>
                    <a:pt x="3197" y="142"/>
                    <a:pt x="3888" y="176"/>
                  </a:cubicBezTo>
                  <a:cubicBezTo>
                    <a:pt x="6308" y="320"/>
                    <a:pt x="9591" y="723"/>
                    <a:pt x="13249" y="1126"/>
                  </a:cubicBezTo>
                  <a:lnTo>
                    <a:pt x="22610" y="2106"/>
                  </a:lnTo>
                  <a:lnTo>
                    <a:pt x="25461" y="2365"/>
                  </a:lnTo>
                  <a:lnTo>
                    <a:pt x="26239" y="2422"/>
                  </a:lnTo>
                  <a:lnTo>
                    <a:pt x="26498" y="2422"/>
                  </a:lnTo>
                  <a:cubicBezTo>
                    <a:pt x="26412" y="2394"/>
                    <a:pt x="26326" y="2394"/>
                    <a:pt x="26239" y="2394"/>
                  </a:cubicBezTo>
                  <a:lnTo>
                    <a:pt x="25461" y="2278"/>
                  </a:lnTo>
                  <a:lnTo>
                    <a:pt x="22639" y="1933"/>
                  </a:lnTo>
                  <a:lnTo>
                    <a:pt x="13278" y="896"/>
                  </a:lnTo>
                  <a:cubicBezTo>
                    <a:pt x="9620" y="493"/>
                    <a:pt x="6337" y="89"/>
                    <a:pt x="3917" y="32"/>
                  </a:cubicBezTo>
                  <a:cubicBezTo>
                    <a:pt x="3543" y="10"/>
                    <a:pt x="3173" y="0"/>
                    <a:pt x="2806" y="0"/>
                  </a:cubicBezTo>
                  <a:close/>
                </a:path>
              </a:pathLst>
            </a:custGeom>
            <a:solidFill>
              <a:srgbClr val="0A1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43"/>
            <p:cNvSpPr/>
            <p:nvPr/>
          </p:nvSpPr>
          <p:spPr>
            <a:xfrm>
              <a:off x="7127675" y="4733975"/>
              <a:ext cx="31700" cy="247725"/>
            </a:xfrm>
            <a:custGeom>
              <a:avLst/>
              <a:gdLst/>
              <a:ahLst/>
              <a:cxnLst/>
              <a:rect l="l" t="t" r="r" b="b"/>
              <a:pathLst>
                <a:path w="1268" h="9909" extrusionOk="0">
                  <a:moveTo>
                    <a:pt x="1210" y="0"/>
                  </a:moveTo>
                  <a:cubicBezTo>
                    <a:pt x="1153" y="0"/>
                    <a:pt x="836" y="2218"/>
                    <a:pt x="519" y="4954"/>
                  </a:cubicBezTo>
                  <a:cubicBezTo>
                    <a:pt x="202" y="7691"/>
                    <a:pt x="1" y="9908"/>
                    <a:pt x="87" y="9908"/>
                  </a:cubicBezTo>
                  <a:cubicBezTo>
                    <a:pt x="87" y="9909"/>
                    <a:pt x="88" y="9909"/>
                    <a:pt x="88" y="9909"/>
                  </a:cubicBezTo>
                  <a:cubicBezTo>
                    <a:pt x="148" y="9909"/>
                    <a:pt x="435" y="7702"/>
                    <a:pt x="750" y="4983"/>
                  </a:cubicBezTo>
                  <a:cubicBezTo>
                    <a:pt x="1066" y="2247"/>
                    <a:pt x="1268" y="0"/>
                    <a:pt x="1210" y="0"/>
                  </a:cubicBezTo>
                  <a:close/>
                </a:path>
              </a:pathLst>
            </a:custGeom>
            <a:solidFill>
              <a:srgbClr val="879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EAB2FF08-6F3B-4A93-9822-DFF112E84685}"/>
              </a:ext>
            </a:extLst>
          </p:cNvPr>
          <p:cNvGrpSpPr/>
          <p:nvPr/>
        </p:nvGrpSpPr>
        <p:grpSpPr>
          <a:xfrm>
            <a:off x="7197560" y="69469"/>
            <a:ext cx="1842406" cy="757820"/>
            <a:chOff x="0" y="0"/>
            <a:chExt cx="2941099" cy="1215942"/>
          </a:xfrm>
        </p:grpSpPr>
        <p:pic>
          <p:nvPicPr>
            <p:cNvPr id="108" name="Picture 107">
              <a:extLst>
                <a:ext uri="{FF2B5EF4-FFF2-40B4-BE49-F238E27FC236}">
                  <a16:creationId xmlns:a16="http://schemas.microsoft.com/office/drawing/2014/main" id="{7B7F9011-D618-44F1-BB4E-E490228C68F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315" t="9380" b="11999"/>
            <a:stretch/>
          </p:blipFill>
          <p:spPr bwMode="auto">
            <a:xfrm>
              <a:off x="1335819" y="683812"/>
              <a:ext cx="1605280" cy="532130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pic>
          <p:nvPicPr>
            <p:cNvPr id="109" name="Picture 108">
              <a:extLst>
                <a:ext uri="{FF2B5EF4-FFF2-40B4-BE49-F238E27FC236}">
                  <a16:creationId xmlns:a16="http://schemas.microsoft.com/office/drawing/2014/main" id="{C1448018-7CBA-4E27-A650-C0120384D91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0226"/>
            <a:stretch/>
          </p:blipFill>
          <p:spPr bwMode="auto">
            <a:xfrm>
              <a:off x="0" y="0"/>
              <a:ext cx="2908300" cy="795020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  <p:sp>
        <p:nvSpPr>
          <p:cNvPr id="113" name="Google Shape;875;p29"/>
          <p:cNvSpPr/>
          <p:nvPr/>
        </p:nvSpPr>
        <p:spPr>
          <a:xfrm>
            <a:off x="1190405" y="1569516"/>
            <a:ext cx="4609853" cy="2575448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7" name="Google Shape;2777;p43"/>
          <p:cNvSpPr txBox="1"/>
          <p:nvPr/>
        </p:nvSpPr>
        <p:spPr>
          <a:xfrm>
            <a:off x="1190885" y="2383725"/>
            <a:ext cx="4615078" cy="987300"/>
          </a:xfrm>
          <a:prstGeom prst="rect">
            <a:avLst/>
          </a:prstGeom>
          <a:solidFill>
            <a:schemeClr val="tx2">
              <a:lumMod val="1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000" dirty="0">
                <a:solidFill>
                  <a:schemeClr val="dk1"/>
                </a:solidFill>
                <a:latin typeface="Cambria" panose="02040503050406030204" pitchFamily="18" charset="0"/>
                <a:ea typeface="Cambria" panose="02040503050406030204" pitchFamily="18" charset="0"/>
                <a:cs typeface="Nanum Gothic Coding"/>
                <a:sym typeface="Nanum Gothic Coding"/>
              </a:rPr>
              <a:t>Thank You So Much</a:t>
            </a:r>
            <a:endParaRPr sz="3000" dirty="0">
              <a:solidFill>
                <a:schemeClr val="dk1"/>
              </a:solidFill>
              <a:latin typeface="Cambria" panose="02040503050406030204" pitchFamily="18" charset="0"/>
              <a:ea typeface="Cambria" panose="02040503050406030204" pitchFamily="18" charset="0"/>
              <a:cs typeface="Nanum Gothic Coding"/>
              <a:sym typeface="Nanum Gothic Coding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Use of Technology Thesis by Slidesgo ">
  <a:themeElements>
    <a:clrScheme name="Simple Light">
      <a:dk1>
        <a:srgbClr val="FFFFFF"/>
      </a:dk1>
      <a:lt1>
        <a:srgbClr val="133B96"/>
      </a:lt1>
      <a:dk2>
        <a:srgbClr val="595959"/>
      </a:dk2>
      <a:lt2>
        <a:srgbClr val="EEEEEE"/>
      </a:lt2>
      <a:accent1>
        <a:srgbClr val="407BFF"/>
      </a:accent1>
      <a:accent2>
        <a:srgbClr val="A4C1FF"/>
      </a:accent2>
      <a:accent3>
        <a:srgbClr val="0A1F4F"/>
      </a:accent3>
      <a:accent4>
        <a:srgbClr val="3D6FE0"/>
      </a:accent4>
      <a:accent5>
        <a:srgbClr val="407BFF"/>
      </a:accent5>
      <a:accent6>
        <a:srgbClr val="407B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884</TotalTime>
  <Words>52</Words>
  <Application>Microsoft Office PowerPoint</Application>
  <PresentationFormat>On-screen Show (16:9)</PresentationFormat>
  <Paragraphs>17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 Light</vt:lpstr>
      <vt:lpstr>Cambria</vt:lpstr>
      <vt:lpstr>Nanum Gothic Coding</vt:lpstr>
      <vt:lpstr>Teko</vt:lpstr>
      <vt:lpstr>Wingdings</vt:lpstr>
      <vt:lpstr>Use of Technology Thesis by Slidesgo </vt:lpstr>
      <vt:lpstr>PowerPoint Presentation</vt:lpstr>
      <vt:lpstr>Outline</vt:lpstr>
      <vt:lpstr>Introduction</vt:lpstr>
      <vt:lpstr>AI Invents New Games</vt:lpstr>
      <vt:lpstr>Content Generation For Characters 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Image Stegeonogrphy</dc:title>
  <dc:creator>Dhruv Gandhi</dc:creator>
  <cp:lastModifiedBy>Dhruv Gandhi</cp:lastModifiedBy>
  <cp:revision>78</cp:revision>
  <dcterms:modified xsi:type="dcterms:W3CDTF">2020-07-08T14:32:04Z</dcterms:modified>
</cp:coreProperties>
</file>